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8.xml.rels" ContentType="application/vnd.openxmlformats-package.relationships+xml"/>
  <Override PartName="/ppt/slideMasters/_rels/slideMaster26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42.xml.rels" ContentType="application/vnd.openxmlformats-package.relationships+xml"/>
  <Override PartName="/ppt/slideMasters/_rels/slideMaster27.xml.rels" ContentType="application/vnd.openxmlformats-package.relationships+xml"/>
  <Override PartName="/ppt/slideMasters/_rels/slideMaster1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0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40.xml.rels" ContentType="application/vnd.openxmlformats-package.relationships+xml"/>
  <Override PartName="/ppt/slideMasters/_rels/slideMaster11.xml.rels" ContentType="application/vnd.openxmlformats-package.relationships+xml"/>
  <Override PartName="/ppt/slideMasters/_rels/slideMaster14.xml.rels" ContentType="application/vnd.openxmlformats-package.relationships+xml"/>
  <Override PartName="/ppt/slideMasters/_rels/slideMaster9.xml.rels" ContentType="application/vnd.openxmlformats-package.relationships+xml"/>
  <Override PartName="/ppt/slideMasters/_rels/slideMaster22.xml.rels" ContentType="application/vnd.openxmlformats-package.relationships+xml"/>
  <Override PartName="/ppt/slideMasters/_rels/slideMaster15.xml.rels" ContentType="application/vnd.openxmlformats-package.relationships+xml"/>
  <Override PartName="/ppt/slideMasters/_rels/slideMaster16.xml.rels" ContentType="application/vnd.openxmlformats-package.relationships+xml"/>
  <Override PartName="/ppt/slideMasters/_rels/slideMaster17.xml.rels" ContentType="application/vnd.openxmlformats-package.relationships+xml"/>
  <Override PartName="/ppt/slideMasters/_rels/slideMaster18.xml.rels" ContentType="application/vnd.openxmlformats-package.relationships+xml"/>
  <Override PartName="/ppt/slideMasters/_rels/slideMaster20.xml.rels" ContentType="application/vnd.openxmlformats-package.relationships+xml"/>
  <Override PartName="/ppt/slideMasters/_rels/slideMaster19.xml.rels" ContentType="application/vnd.openxmlformats-package.relationships+xml"/>
  <Override PartName="/ppt/slideMasters/_rels/slideMaster21.xml.rels" ContentType="application/vnd.openxmlformats-package.relationships+xml"/>
  <Override PartName="/ppt/slideMasters/_rels/slideMaster23.xml.rels" ContentType="application/vnd.openxmlformats-package.relationships+xml"/>
  <Override PartName="/ppt/slideMasters/_rels/slideMaster24.xml.rels" ContentType="application/vnd.openxmlformats-package.relationships+xml"/>
  <Override PartName="/ppt/slideMasters/_rels/slideMaster25.xml.rels" ContentType="application/vnd.openxmlformats-package.relationships+xml"/>
  <Override PartName="/ppt/slideMasters/_rels/slideMaster31.xml.rels" ContentType="application/vnd.openxmlformats-package.relationships+xml"/>
  <Override PartName="/ppt/slideMasters/_rels/slideMaster29.xml.rels" ContentType="application/vnd.openxmlformats-package.relationships+xml"/>
  <Override PartName="/ppt/slideMasters/_rels/slideMaster32.xml.rels" ContentType="application/vnd.openxmlformats-package.relationships+xml"/>
  <Override PartName="/ppt/slideMasters/_rels/slideMaster33.xml.rels" ContentType="application/vnd.openxmlformats-package.relationships+xml"/>
  <Override PartName="/ppt/slideMasters/_rels/slideMaster34.xml.rels" ContentType="application/vnd.openxmlformats-package.relationships+xml"/>
  <Override PartName="/ppt/slideMasters/_rels/slideMaster35.xml.rels" ContentType="application/vnd.openxmlformats-package.relationships+xml"/>
  <Override PartName="/ppt/slideMasters/_rels/slideMaster36.xml.rels" ContentType="application/vnd.openxmlformats-package.relationships+xml"/>
  <Override PartName="/ppt/slideMasters/_rels/slideMaster37.xml.rels" ContentType="application/vnd.openxmlformats-package.relationships+xml"/>
  <Override PartName="/ppt/slideMasters/_rels/slideMaster38.xml.rels" ContentType="application/vnd.openxmlformats-package.relationships+xml"/>
  <Override PartName="/ppt/slideMasters/_rels/slideMaster39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41.xml.rels" ContentType="application/vnd.openxmlformats-package.relationships+xml"/>
  <Override PartName="/ppt/slideMasters/_rels/slideMaster30.xml.rels" ContentType="application/vnd.openxmlformats-package.relationships+xml"/>
  <Override PartName="/ppt/slideMasters/_rels/slideMaster28.xml.rels" ContentType="application/vnd.openxmlformats-package.relationships+xml"/>
  <Override PartName="/ppt/slideMasters/_rels/slideMaster12.xml.rels" ContentType="application/vnd.openxmlformats-package.relationships+xml"/>
  <Override PartName="/ppt/slideMasters/_rels/slideMaster1.xml.rels" ContentType="application/vnd.openxmlformats-package.relationships+xml"/>
  <Override PartName="/ppt/slideMasters/slideMaster25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26.xml" ContentType="application/vnd.openxmlformats-officedocument.presentationml.slideMaster+xml"/>
  <Override PartName="/ppt/presProps.xml" ContentType="application/vnd.openxmlformats-officedocument.presentationml.presProps+xml"/>
  <Override PartName="/ppt/theme/theme29.xml" ContentType="application/vnd.openxmlformats-officedocument.theme+xml"/>
  <Override PartName="/ppt/theme/theme28.xml" ContentType="application/vnd.openxmlformats-officedocument.theme+xml"/>
  <Override PartName="/ppt/theme/theme27.xml" ContentType="application/vnd.openxmlformats-officedocument.theme+xml"/>
  <Override PartName="/ppt/theme/theme26.xml" ContentType="application/vnd.openxmlformats-officedocument.theme+xml"/>
  <Override PartName="/ppt/theme/theme25.xml" ContentType="application/vnd.openxmlformats-officedocument.theme+xml"/>
  <Override PartName="/ppt/theme/theme24.xml" ContentType="application/vnd.openxmlformats-officedocument.theme+xml"/>
  <Override PartName="/ppt/theme/theme23.xml" ContentType="application/vnd.openxmlformats-officedocument.theme+xml"/>
  <Override PartName="/ppt/theme/theme22.xml" ContentType="application/vnd.openxmlformats-officedocument.theme+xml"/>
  <Override PartName="/ppt/theme/theme21.xml" ContentType="application/vnd.openxmlformats-officedocument.theme+xml"/>
  <Override PartName="/ppt/theme/theme19.xml" ContentType="application/vnd.openxmlformats-officedocument.theme+xml"/>
  <Override PartName="/ppt/theme/theme20.xml" ContentType="application/vnd.openxmlformats-officedocument.theme+xml"/>
  <Override PartName="/ppt/theme/theme18.xml" ContentType="application/vnd.openxmlformats-officedocument.theme+xml"/>
  <Override PartName="/ppt/theme/theme17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10.xml" ContentType="application/vnd.openxmlformats-officedocument.theme+xml"/>
  <Override PartName="/ppt/theme/theme36.xml" ContentType="application/vnd.openxmlformats-officedocument.theme+xml"/>
  <Override PartName="/ppt/theme/theme9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40.xml" ContentType="application/vnd.openxmlformats-officedocument.theme+xml"/>
  <Override PartName="/ppt/theme/theme39.xml" ContentType="application/vnd.openxmlformats-officedocument.theme+xml"/>
  <Override PartName="/ppt/theme/theme41.xml" ContentType="application/vnd.openxmlformats-officedocument.theme+xml"/>
  <Override PartName="/ppt/theme/theme34.xml" ContentType="application/vnd.openxmlformats-officedocument.theme+xml"/>
  <Override PartName="/ppt/theme/theme7.xml" ContentType="application/vnd.openxmlformats-officedocument.theme+xml"/>
  <Override PartName="/ppt/theme/theme35.xml" ContentType="application/vnd.openxmlformats-officedocument.theme+xml"/>
  <Override PartName="/ppt/theme/theme8.xml" ContentType="application/vnd.openxmlformats-officedocument.theme+xml"/>
  <Override PartName="/ppt/theme/theme42.xml" ContentType="application/vnd.openxmlformats-officedocument.theme+xml"/>
  <Override PartName="/ppt/theme/theme6.xml" ContentType="application/vnd.openxmlformats-officedocument.theme+xml"/>
  <Override PartName="/ppt/theme/theme33.xml" ContentType="application/vnd.openxmlformats-officedocument.theme+xml"/>
  <Override PartName="/ppt/theme/theme5.xml" ContentType="application/vnd.openxmlformats-officedocument.theme+xml"/>
  <Override PartName="/ppt/theme/theme32.xml" ContentType="application/vnd.openxmlformats-officedocument.theme+xml"/>
  <Override PartName="/ppt/theme/theme4.xml" ContentType="application/vnd.openxmlformats-officedocument.theme+xml"/>
  <Override PartName="/ppt/theme/theme31.xml" ContentType="application/vnd.openxmlformats-officedocument.theme+xml"/>
  <Override PartName="/ppt/theme/theme13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12.xml" ContentType="application/vnd.openxmlformats-officedocument.theme+xml"/>
  <Override PartName="/ppt/theme/theme11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slideLayouts/slideLayout22.xml" ContentType="application/vnd.openxmlformats-officedocument.presentationml.slideLayout+xml"/>
  <Override PartName="/ppt/slideLayouts/_rels/slideLayout3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5.xml.rels" ContentType="application/vnd.openxmlformats-package.relationships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s/slide1.xml" ContentType="application/vnd.openxmlformats-officedocument.presentationml.slide+xml"/>
  <Override PartName="/ppt/slides/_rels/slide9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_rels/presentation.xml.rels" ContentType="application/vnd.openxmlformats-package.relationships+xml"/>
  <Override PartName="/ppt/media/image1.jpeg" ContentType="image/jpeg"/>
  <Override PartName="/ppt/media/image6.png" ContentType="image/png"/>
  <Override PartName="/ppt/media/image10.png" ContentType="image/png"/>
  <Override PartName="/ppt/media/image2.png" ContentType="image/png"/>
  <Override PartName="/ppt/media/image3.wmf" ContentType="image/x-wmf"/>
  <Override PartName="/ppt/media/image4.png" ContentType="image/png"/>
  <Override PartName="/ppt/media/image5.png" ContentType="image/png"/>
  <Override PartName="/ppt/media/image7.png" ContentType="image/png"/>
  <Override PartName="/ppt/media/image11.png" ContentType="image/png"/>
  <Override PartName="/ppt/media/image8.png" ContentType="image/png"/>
  <Override PartName="/ppt/media/image9.png" ContentType="image/pn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0" r:id="rId3"/>
    <p:sldMasterId id="2147483652" r:id="rId4"/>
    <p:sldMasterId id="2147483654" r:id="rId5"/>
    <p:sldMasterId id="2147483656" r:id="rId6"/>
    <p:sldMasterId id="2147483658" r:id="rId7"/>
    <p:sldMasterId id="2147483660" r:id="rId8"/>
    <p:sldMasterId id="2147483662" r:id="rId9"/>
    <p:sldMasterId id="2147483664" r:id="rId10"/>
    <p:sldMasterId id="2147483666" r:id="rId11"/>
    <p:sldMasterId id="2147483668" r:id="rId12"/>
    <p:sldMasterId id="2147483670" r:id="rId13"/>
    <p:sldMasterId id="2147483672" r:id="rId14"/>
    <p:sldMasterId id="2147483674" r:id="rId15"/>
    <p:sldMasterId id="2147483676" r:id="rId16"/>
    <p:sldMasterId id="2147483678" r:id="rId17"/>
    <p:sldMasterId id="2147483680" r:id="rId18"/>
    <p:sldMasterId id="2147483682" r:id="rId19"/>
    <p:sldMasterId id="2147483684" r:id="rId20"/>
    <p:sldMasterId id="2147483686" r:id="rId21"/>
    <p:sldMasterId id="2147483688" r:id="rId22"/>
    <p:sldMasterId id="2147483690" r:id="rId23"/>
    <p:sldMasterId id="2147483692" r:id="rId24"/>
    <p:sldMasterId id="2147483694" r:id="rId25"/>
    <p:sldMasterId id="2147483696" r:id="rId26"/>
    <p:sldMasterId id="2147483698" r:id="rId27"/>
    <p:sldMasterId id="2147483700" r:id="rId28"/>
    <p:sldMasterId id="2147483702" r:id="rId29"/>
    <p:sldMasterId id="2147483704" r:id="rId30"/>
    <p:sldMasterId id="2147483706" r:id="rId31"/>
    <p:sldMasterId id="2147483708" r:id="rId32"/>
    <p:sldMasterId id="2147483710" r:id="rId33"/>
    <p:sldMasterId id="2147483712" r:id="rId34"/>
    <p:sldMasterId id="2147483714" r:id="rId35"/>
    <p:sldMasterId id="2147483716" r:id="rId36"/>
    <p:sldMasterId id="2147483718" r:id="rId37"/>
    <p:sldMasterId id="2147483720" r:id="rId38"/>
    <p:sldMasterId id="2147483722" r:id="rId39"/>
    <p:sldMasterId id="2147483724" r:id="rId40"/>
    <p:sldMasterId id="2147483726" r:id="rId41"/>
    <p:sldMasterId id="2147483728" r:id="rId42"/>
    <p:sldMasterId id="2147483730" r:id="rId43"/>
  </p:sldMasterIdLst>
  <p:sldIdLst>
    <p:sldId id="256" r:id="rId44"/>
    <p:sldId id="257" r:id="rId45"/>
    <p:sldId id="258" r:id="rId46"/>
    <p:sldId id="259" r:id="rId47"/>
    <p:sldId id="260" r:id="rId48"/>
    <p:sldId id="261" r:id="rId49"/>
    <p:sldId id="262" r:id="rId50"/>
    <p:sldId id="263" r:id="rId51"/>
    <p:sldId id="264" r:id="rId52"/>
  </p:sldIdLst>
  <p:sldSz cx="12192000" cy="68580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slideMaster" Target="slideMasters/slideMaster12.xml"/><Relationship Id="rId14" Type="http://schemas.openxmlformats.org/officeDocument/2006/relationships/slideMaster" Target="slideMasters/slideMaster13.xml"/><Relationship Id="rId15" Type="http://schemas.openxmlformats.org/officeDocument/2006/relationships/slideMaster" Target="slideMasters/slideMaster14.xml"/><Relationship Id="rId16" Type="http://schemas.openxmlformats.org/officeDocument/2006/relationships/slideMaster" Target="slideMasters/slideMaster15.xml"/><Relationship Id="rId17" Type="http://schemas.openxmlformats.org/officeDocument/2006/relationships/slideMaster" Target="slideMasters/slideMaster16.xml"/><Relationship Id="rId18" Type="http://schemas.openxmlformats.org/officeDocument/2006/relationships/slideMaster" Target="slideMasters/slideMaster17.xml"/><Relationship Id="rId19" Type="http://schemas.openxmlformats.org/officeDocument/2006/relationships/slideMaster" Target="slideMasters/slideMaster18.xml"/><Relationship Id="rId20" Type="http://schemas.openxmlformats.org/officeDocument/2006/relationships/slideMaster" Target="slideMasters/slideMaster19.xml"/><Relationship Id="rId21" Type="http://schemas.openxmlformats.org/officeDocument/2006/relationships/slideMaster" Target="slideMasters/slideMaster20.xml"/><Relationship Id="rId22" Type="http://schemas.openxmlformats.org/officeDocument/2006/relationships/slideMaster" Target="slideMasters/slideMaster21.xml"/><Relationship Id="rId23" Type="http://schemas.openxmlformats.org/officeDocument/2006/relationships/slideMaster" Target="slideMasters/slideMaster22.xml"/><Relationship Id="rId24" Type="http://schemas.openxmlformats.org/officeDocument/2006/relationships/slideMaster" Target="slideMasters/slideMaster23.xml"/><Relationship Id="rId25" Type="http://schemas.openxmlformats.org/officeDocument/2006/relationships/slideMaster" Target="slideMasters/slideMaster24.xml"/><Relationship Id="rId26" Type="http://schemas.openxmlformats.org/officeDocument/2006/relationships/slideMaster" Target="slideMasters/slideMaster25.xml"/><Relationship Id="rId27" Type="http://schemas.openxmlformats.org/officeDocument/2006/relationships/slideMaster" Target="slideMasters/slideMaster26.xml"/><Relationship Id="rId28" Type="http://schemas.openxmlformats.org/officeDocument/2006/relationships/slideMaster" Target="slideMasters/slideMaster27.xml"/><Relationship Id="rId29" Type="http://schemas.openxmlformats.org/officeDocument/2006/relationships/slideMaster" Target="slideMasters/slideMaster28.xml"/><Relationship Id="rId30" Type="http://schemas.openxmlformats.org/officeDocument/2006/relationships/slideMaster" Target="slideMasters/slideMaster29.xml"/><Relationship Id="rId31" Type="http://schemas.openxmlformats.org/officeDocument/2006/relationships/slideMaster" Target="slideMasters/slideMaster30.xml"/><Relationship Id="rId32" Type="http://schemas.openxmlformats.org/officeDocument/2006/relationships/slideMaster" Target="slideMasters/slideMaster31.xml"/><Relationship Id="rId33" Type="http://schemas.openxmlformats.org/officeDocument/2006/relationships/slideMaster" Target="slideMasters/slideMaster32.xml"/><Relationship Id="rId34" Type="http://schemas.openxmlformats.org/officeDocument/2006/relationships/slideMaster" Target="slideMasters/slideMaster33.xml"/><Relationship Id="rId35" Type="http://schemas.openxmlformats.org/officeDocument/2006/relationships/slideMaster" Target="slideMasters/slideMaster34.xml"/><Relationship Id="rId36" Type="http://schemas.openxmlformats.org/officeDocument/2006/relationships/slideMaster" Target="slideMasters/slideMaster35.xml"/><Relationship Id="rId37" Type="http://schemas.openxmlformats.org/officeDocument/2006/relationships/slideMaster" Target="slideMasters/slideMaster36.xml"/><Relationship Id="rId38" Type="http://schemas.openxmlformats.org/officeDocument/2006/relationships/slideMaster" Target="slideMasters/slideMaster37.xml"/><Relationship Id="rId39" Type="http://schemas.openxmlformats.org/officeDocument/2006/relationships/slideMaster" Target="slideMasters/slideMaster38.xml"/><Relationship Id="rId40" Type="http://schemas.openxmlformats.org/officeDocument/2006/relationships/slideMaster" Target="slideMasters/slideMaster39.xml"/><Relationship Id="rId41" Type="http://schemas.openxmlformats.org/officeDocument/2006/relationships/slideMaster" Target="slideMasters/slideMaster40.xml"/><Relationship Id="rId42" Type="http://schemas.openxmlformats.org/officeDocument/2006/relationships/slideMaster" Target="slideMasters/slideMaster41.xml"/><Relationship Id="rId43" Type="http://schemas.openxmlformats.org/officeDocument/2006/relationships/slideMaster" Target="slideMasters/slideMaster42.xml"/><Relationship Id="rId44" Type="http://schemas.openxmlformats.org/officeDocument/2006/relationships/slide" Target="slides/slide1.xml"/><Relationship Id="rId45" Type="http://schemas.openxmlformats.org/officeDocument/2006/relationships/slide" Target="slides/slide2.xml"/><Relationship Id="rId46" Type="http://schemas.openxmlformats.org/officeDocument/2006/relationships/slide" Target="slides/slide3.xml"/><Relationship Id="rId47" Type="http://schemas.openxmlformats.org/officeDocument/2006/relationships/slide" Target="slides/slide4.xml"/><Relationship Id="rId48" Type="http://schemas.openxmlformats.org/officeDocument/2006/relationships/slide" Target="slides/slide5.xml"/><Relationship Id="rId49" Type="http://schemas.openxmlformats.org/officeDocument/2006/relationships/slide" Target="slides/slide6.xml"/><Relationship Id="rId50" Type="http://schemas.openxmlformats.org/officeDocument/2006/relationships/slide" Target="slides/slide7.xml"/><Relationship Id="rId51" Type="http://schemas.openxmlformats.org/officeDocument/2006/relationships/slide" Target="slides/slide8.xml"/><Relationship Id="rId52" Type="http://schemas.openxmlformats.org/officeDocument/2006/relationships/slide" Target="slides/slide9.xml"/><Relationship Id="rId53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6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7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8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9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0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1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2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4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5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6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7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8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9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0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1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2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2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200" cy="1320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F1346E3-EB68-4F7F-BEF4-809FD9D381BC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200" cy="1320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9"/>
          </p:nvPr>
        </p:nvSpPr>
        <p:spPr/>
        <p:txBody>
          <a:bodyPr/>
          <a:p>
            <a:fld id="{5DAAF830-8BED-4C94-9EDF-1D0081B74FE8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0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200" cy="1320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3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2"/>
          </p:nvPr>
        </p:nvSpPr>
        <p:spPr/>
        <p:txBody>
          <a:bodyPr/>
          <a:p>
            <a:fld id="{E3B591A9-6A6F-4171-BC98-4351E0EFFA6E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3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200" cy="1320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3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5"/>
          </p:nvPr>
        </p:nvSpPr>
        <p:spPr/>
        <p:txBody>
          <a:bodyPr/>
          <a:p>
            <a:fld id="{4220C4D4-DDB5-4741-8090-F386B9E38048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6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200" cy="1320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3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8"/>
          </p:nvPr>
        </p:nvSpPr>
        <p:spPr/>
        <p:txBody>
          <a:bodyPr/>
          <a:p>
            <a:fld id="{2988B583-648B-4452-90F3-14DBCE9673F5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9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200" cy="1320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41"/>
          </p:nvPr>
        </p:nvSpPr>
        <p:spPr/>
        <p:txBody>
          <a:bodyPr/>
          <a:p>
            <a:fld id="{2968CDDB-1FA2-4F4E-AA86-135E40FDF676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42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200" cy="1320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44"/>
          </p:nvPr>
        </p:nvSpPr>
        <p:spPr/>
        <p:txBody>
          <a:bodyPr/>
          <a:p>
            <a:fld id="{82F79CBB-29F5-4CB3-B97B-4526E939609C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45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200" cy="1320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47"/>
          </p:nvPr>
        </p:nvSpPr>
        <p:spPr/>
        <p:txBody>
          <a:bodyPr/>
          <a:p>
            <a:fld id="{1C644765-183A-4400-8FBE-9CBA5B7390E9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48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200" cy="1320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0"/>
          </p:nvPr>
        </p:nvSpPr>
        <p:spPr/>
        <p:txBody>
          <a:bodyPr/>
          <a:p>
            <a:fld id="{AA8E7189-770E-4CD5-AB2A-0AD5169E3DB2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51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200" cy="1320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3"/>
          </p:nvPr>
        </p:nvSpPr>
        <p:spPr/>
        <p:txBody>
          <a:bodyPr/>
          <a:p>
            <a:fld id="{E666AB06-CE70-4D57-BCD2-3A40576CB34A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54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200" cy="1320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6"/>
          </p:nvPr>
        </p:nvSpPr>
        <p:spPr/>
        <p:txBody>
          <a:bodyPr/>
          <a:p>
            <a:fld id="{25DD8B51-0B60-4C60-9264-64D0ED0C12CB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57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200" cy="1320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247C751B-14C5-4D97-8EA3-DE3C62160129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200" cy="1320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9"/>
          </p:nvPr>
        </p:nvSpPr>
        <p:spPr/>
        <p:txBody>
          <a:bodyPr/>
          <a:p>
            <a:fld id="{DE116065-C42C-4EF0-82C3-F8DE128EFEE1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0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200" cy="1320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6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2"/>
          </p:nvPr>
        </p:nvSpPr>
        <p:spPr/>
        <p:txBody>
          <a:bodyPr/>
          <a:p>
            <a:fld id="{A5B93646-B481-4983-BB41-802D4DF62514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3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200" cy="1320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6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5"/>
          </p:nvPr>
        </p:nvSpPr>
        <p:spPr/>
        <p:txBody>
          <a:bodyPr/>
          <a:p>
            <a:fld id="{CC2DA966-7E70-4C57-A481-72DAFC3B7636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6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200" cy="1320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6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8"/>
          </p:nvPr>
        </p:nvSpPr>
        <p:spPr/>
        <p:txBody>
          <a:bodyPr/>
          <a:p>
            <a:fld id="{2DB53D0D-DEFB-4022-B325-42DE722D121B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9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200" cy="1320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71"/>
          </p:nvPr>
        </p:nvSpPr>
        <p:spPr/>
        <p:txBody>
          <a:bodyPr/>
          <a:p>
            <a:fld id="{BFEF0643-F89A-4FEC-9DF2-7B9CEE17F21F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72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200" cy="1320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74"/>
          </p:nvPr>
        </p:nvSpPr>
        <p:spPr/>
        <p:txBody>
          <a:bodyPr/>
          <a:p>
            <a:fld id="{257A9C6C-9B55-4D5C-9AE6-84E4BF60FE98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75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200" cy="1320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77"/>
          </p:nvPr>
        </p:nvSpPr>
        <p:spPr/>
        <p:txBody>
          <a:bodyPr/>
          <a:p>
            <a:fld id="{31FE6DB1-DA37-471B-8BB6-98C36F98DA07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78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200" cy="1320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0"/>
          </p:nvPr>
        </p:nvSpPr>
        <p:spPr/>
        <p:txBody>
          <a:bodyPr/>
          <a:p>
            <a:fld id="{ED2BA60A-011A-4395-8090-DA7DA8180916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81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200" cy="1320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8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3"/>
          </p:nvPr>
        </p:nvSpPr>
        <p:spPr/>
        <p:txBody>
          <a:bodyPr/>
          <a:p>
            <a:fld id="{7B63A497-3E4C-484E-A474-FCF6E8EAE301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84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200" cy="1320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8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6"/>
          </p:nvPr>
        </p:nvSpPr>
        <p:spPr/>
        <p:txBody>
          <a:bodyPr/>
          <a:p>
            <a:fld id="{AD83D786-1BCB-4A0C-A5C5-5DA387E13697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87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200" cy="1320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BCBC3FD9-B0DF-4FD9-A56D-B3835484628F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200" cy="1320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8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9"/>
          </p:nvPr>
        </p:nvSpPr>
        <p:spPr/>
        <p:txBody>
          <a:bodyPr/>
          <a:p>
            <a:fld id="{4E725619-1F85-4983-B555-8E2690166206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90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200" cy="1320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9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92"/>
          </p:nvPr>
        </p:nvSpPr>
        <p:spPr/>
        <p:txBody>
          <a:bodyPr/>
          <a:p>
            <a:fld id="{152F3E6E-E4C6-40E3-8C5A-534AB5AC28F4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93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200" cy="1320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9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95"/>
          </p:nvPr>
        </p:nvSpPr>
        <p:spPr/>
        <p:txBody>
          <a:bodyPr/>
          <a:p>
            <a:fld id="{ECC0CA92-9372-4242-8A15-C870D9427263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96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200" cy="1320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9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98"/>
          </p:nvPr>
        </p:nvSpPr>
        <p:spPr/>
        <p:txBody>
          <a:bodyPr/>
          <a:p>
            <a:fld id="{3050FDF6-6419-4F9C-ACA4-8FFF2F2F0B58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99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200" cy="1320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0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01"/>
          </p:nvPr>
        </p:nvSpPr>
        <p:spPr/>
        <p:txBody>
          <a:bodyPr/>
          <a:p>
            <a:fld id="{6FB9D72D-7A37-4CB3-A65E-73892FEBF110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02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200" cy="1320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0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04"/>
          </p:nvPr>
        </p:nvSpPr>
        <p:spPr/>
        <p:txBody>
          <a:bodyPr/>
          <a:p>
            <a:fld id="{D5B77701-2405-46AC-A3AF-BBD59D9C4835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05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200" cy="1320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0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07"/>
          </p:nvPr>
        </p:nvSpPr>
        <p:spPr/>
        <p:txBody>
          <a:bodyPr/>
          <a:p>
            <a:fld id="{2EAAF5F3-5297-4DD2-B9A0-46BD437D4FF9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08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200" cy="1320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0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10"/>
          </p:nvPr>
        </p:nvSpPr>
        <p:spPr/>
        <p:txBody>
          <a:bodyPr/>
          <a:p>
            <a:fld id="{7E0E4611-66C8-48B1-AD17-50390E42E613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11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200" cy="1320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1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13"/>
          </p:nvPr>
        </p:nvSpPr>
        <p:spPr/>
        <p:txBody>
          <a:bodyPr/>
          <a:p>
            <a:fld id="{BDEEDFBC-6608-40F1-A079-23458DF4103F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14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200" cy="1320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1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16"/>
          </p:nvPr>
        </p:nvSpPr>
        <p:spPr/>
        <p:txBody>
          <a:bodyPr/>
          <a:p>
            <a:fld id="{E8363925-D5CB-444F-AB81-E64653365C14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17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200" cy="1320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D808AA9C-00A6-4404-BDDC-F9CF3C19A36B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200" cy="1320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1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19"/>
          </p:nvPr>
        </p:nvSpPr>
        <p:spPr/>
        <p:txBody>
          <a:bodyPr/>
          <a:p>
            <a:fld id="{F9B5C82C-37AE-46CE-A0CA-986082F79B8E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20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Default 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200" cy="1320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0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2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22"/>
          </p:nvPr>
        </p:nvSpPr>
        <p:spPr/>
        <p:txBody>
          <a:bodyPr/>
          <a:p>
            <a:fld id="{06602EAB-A07D-4562-B46A-B9E8AF06A644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23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Default 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200" cy="1320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1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2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25"/>
          </p:nvPr>
        </p:nvSpPr>
        <p:spPr/>
        <p:txBody>
          <a:bodyPr/>
          <a:p>
            <a:fld id="{0614022C-97B4-493D-A6AB-4930462B63FA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26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200" cy="1320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2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25"/>
          </p:nvPr>
        </p:nvSpPr>
        <p:spPr/>
        <p:txBody>
          <a:bodyPr/>
          <a:p>
            <a:fld id="{25A9078A-6E22-406E-9A8E-39A61A79D8D6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26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200" cy="1320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2B2CE301-07C8-4DB0-AB2C-498BFB4608E5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200" cy="1320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69BAD150-1D7A-4FED-9EAC-402A93631011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8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Defaul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200" cy="1320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0"/>
          </p:nvPr>
        </p:nvSpPr>
        <p:spPr/>
        <p:txBody>
          <a:bodyPr/>
          <a:p>
            <a:fld id="{DD13C018-EE52-4696-B2ED-83CCAE28511E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21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200" cy="1320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3"/>
          </p:nvPr>
        </p:nvSpPr>
        <p:spPr/>
        <p:txBody>
          <a:bodyPr/>
          <a:p>
            <a:fld id="{DEB1DA05-24D8-4D40-B3AE-7E12E67E8B97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24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200" cy="1320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6"/>
          </p:nvPr>
        </p:nvSpPr>
        <p:spPr/>
        <p:txBody>
          <a:bodyPr/>
          <a:p>
            <a:fld id="{E491C9D1-5127-4579-A328-970B5C649E57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27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slideLayout" Target="../slideLayouts/slideLayout10.xml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slideLayout" Target="../slideLayouts/slideLayout11.xml"/>
</Relationships>
</file>

<file path=ppt/slideMasters/_rels/slideMaster12.xml.rels><?xml version="1.0" encoding="UTF-8"?>
<Relationships xmlns="http://schemas.openxmlformats.org/package/2006/relationships"><Relationship Id="rId1" Type="http://schemas.openxmlformats.org/officeDocument/2006/relationships/theme" Target="../theme/theme12.xml"/><Relationship Id="rId2" Type="http://schemas.openxmlformats.org/officeDocument/2006/relationships/slideLayout" Target="../slideLayouts/slideLayout12.xml"/>
</Relationships>
</file>

<file path=ppt/slideMasters/_rels/slideMaster13.xml.rels><?xml version="1.0" encoding="UTF-8"?>
<Relationships xmlns="http://schemas.openxmlformats.org/package/2006/relationships"><Relationship Id="rId1" Type="http://schemas.openxmlformats.org/officeDocument/2006/relationships/theme" Target="../theme/theme13.xml"/><Relationship Id="rId2" Type="http://schemas.openxmlformats.org/officeDocument/2006/relationships/slideLayout" Target="../slideLayouts/slideLayout13.xml"/>
</Relationships>
</file>

<file path=ppt/slideMasters/_rels/slideMaster14.xml.rels><?xml version="1.0" encoding="UTF-8"?>
<Relationships xmlns="http://schemas.openxmlformats.org/package/2006/relationships"><Relationship Id="rId1" Type="http://schemas.openxmlformats.org/officeDocument/2006/relationships/theme" Target="../theme/theme14.xml"/><Relationship Id="rId2" Type="http://schemas.openxmlformats.org/officeDocument/2006/relationships/slideLayout" Target="../slideLayouts/slideLayout14.xml"/>
</Relationships>
</file>

<file path=ppt/slideMasters/_rels/slideMaster15.xml.rels><?xml version="1.0" encoding="UTF-8"?>
<Relationships xmlns="http://schemas.openxmlformats.org/package/2006/relationships"><Relationship Id="rId1" Type="http://schemas.openxmlformats.org/officeDocument/2006/relationships/theme" Target="../theme/theme15.xml"/><Relationship Id="rId2" Type="http://schemas.openxmlformats.org/officeDocument/2006/relationships/slideLayout" Target="../slideLayouts/slideLayout15.xml"/>
</Relationships>
</file>

<file path=ppt/slideMasters/_rels/slideMaster16.xml.rels><?xml version="1.0" encoding="UTF-8"?>
<Relationships xmlns="http://schemas.openxmlformats.org/package/2006/relationships"><Relationship Id="rId1" Type="http://schemas.openxmlformats.org/officeDocument/2006/relationships/theme" Target="../theme/theme16.xml"/><Relationship Id="rId2" Type="http://schemas.openxmlformats.org/officeDocument/2006/relationships/slideLayout" Target="../slideLayouts/slideLayout16.xml"/>
</Relationships>
</file>

<file path=ppt/slideMasters/_rels/slideMaster17.xml.rels><?xml version="1.0" encoding="UTF-8"?>
<Relationships xmlns="http://schemas.openxmlformats.org/package/2006/relationships"><Relationship Id="rId1" Type="http://schemas.openxmlformats.org/officeDocument/2006/relationships/theme" Target="../theme/theme17.xml"/><Relationship Id="rId2" Type="http://schemas.openxmlformats.org/officeDocument/2006/relationships/slideLayout" Target="../slideLayouts/slideLayout17.xml"/>
</Relationships>
</file>

<file path=ppt/slideMasters/_rels/slideMaster18.xml.rels><?xml version="1.0" encoding="UTF-8"?>
<Relationships xmlns="http://schemas.openxmlformats.org/package/2006/relationships"><Relationship Id="rId1" Type="http://schemas.openxmlformats.org/officeDocument/2006/relationships/theme" Target="../theme/theme18.xml"/><Relationship Id="rId2" Type="http://schemas.openxmlformats.org/officeDocument/2006/relationships/slideLayout" Target="../slideLayouts/slideLayout18.xml"/>
</Relationships>
</file>

<file path=ppt/slideMasters/_rels/slideMaster19.xml.rels><?xml version="1.0" encoding="UTF-8"?>
<Relationships xmlns="http://schemas.openxmlformats.org/package/2006/relationships"><Relationship Id="rId1" Type="http://schemas.openxmlformats.org/officeDocument/2006/relationships/theme" Target="../theme/theme19.xml"/><Relationship Id="rId2" Type="http://schemas.openxmlformats.org/officeDocument/2006/relationships/slideLayout" Target="../slideLayouts/slideLayout19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2.xml"/>
</Relationships>
</file>

<file path=ppt/slideMasters/_rels/slideMaster20.xml.rels><?xml version="1.0" encoding="UTF-8"?>
<Relationships xmlns="http://schemas.openxmlformats.org/package/2006/relationships"><Relationship Id="rId1" Type="http://schemas.openxmlformats.org/officeDocument/2006/relationships/theme" Target="../theme/theme20.xml"/><Relationship Id="rId2" Type="http://schemas.openxmlformats.org/officeDocument/2006/relationships/slideLayout" Target="../slideLayouts/slideLayout20.xml"/>
</Relationships>
</file>

<file path=ppt/slideMasters/_rels/slideMaster21.xml.rels><?xml version="1.0" encoding="UTF-8"?>
<Relationships xmlns="http://schemas.openxmlformats.org/package/2006/relationships"><Relationship Id="rId1" Type="http://schemas.openxmlformats.org/officeDocument/2006/relationships/theme" Target="../theme/theme21.xml"/><Relationship Id="rId2" Type="http://schemas.openxmlformats.org/officeDocument/2006/relationships/slideLayout" Target="../slideLayouts/slideLayout21.xml"/>
</Relationships>
</file>

<file path=ppt/slideMasters/_rels/slideMaster22.xml.rels><?xml version="1.0" encoding="UTF-8"?>
<Relationships xmlns="http://schemas.openxmlformats.org/package/2006/relationships"><Relationship Id="rId1" Type="http://schemas.openxmlformats.org/officeDocument/2006/relationships/theme" Target="../theme/theme22.xml"/><Relationship Id="rId2" Type="http://schemas.openxmlformats.org/officeDocument/2006/relationships/slideLayout" Target="../slideLayouts/slideLayout22.xml"/>
</Relationships>
</file>

<file path=ppt/slideMasters/_rels/slideMaster23.xml.rels><?xml version="1.0" encoding="UTF-8"?>
<Relationships xmlns="http://schemas.openxmlformats.org/package/2006/relationships"><Relationship Id="rId1" Type="http://schemas.openxmlformats.org/officeDocument/2006/relationships/theme" Target="../theme/theme23.xml"/><Relationship Id="rId2" Type="http://schemas.openxmlformats.org/officeDocument/2006/relationships/slideLayout" Target="../slideLayouts/slideLayout23.xml"/>
</Relationships>
</file>

<file path=ppt/slideMasters/_rels/slideMaster24.xml.rels><?xml version="1.0" encoding="UTF-8"?>
<Relationships xmlns="http://schemas.openxmlformats.org/package/2006/relationships"><Relationship Id="rId1" Type="http://schemas.openxmlformats.org/officeDocument/2006/relationships/theme" Target="../theme/theme24.xml"/><Relationship Id="rId2" Type="http://schemas.openxmlformats.org/officeDocument/2006/relationships/slideLayout" Target="../slideLayouts/slideLayout24.xml"/>
</Relationships>
</file>

<file path=ppt/slideMasters/_rels/slideMaster25.xml.rels><?xml version="1.0" encoding="UTF-8"?>
<Relationships xmlns="http://schemas.openxmlformats.org/package/2006/relationships"><Relationship Id="rId1" Type="http://schemas.openxmlformats.org/officeDocument/2006/relationships/theme" Target="../theme/theme25.xml"/><Relationship Id="rId2" Type="http://schemas.openxmlformats.org/officeDocument/2006/relationships/slideLayout" Target="../slideLayouts/slideLayout25.xml"/>
</Relationships>
</file>

<file path=ppt/slideMasters/_rels/slideMaster26.xml.rels><?xml version="1.0" encoding="UTF-8"?>
<Relationships xmlns="http://schemas.openxmlformats.org/package/2006/relationships"><Relationship Id="rId1" Type="http://schemas.openxmlformats.org/officeDocument/2006/relationships/theme" Target="../theme/theme26.xml"/><Relationship Id="rId2" Type="http://schemas.openxmlformats.org/officeDocument/2006/relationships/slideLayout" Target="../slideLayouts/slideLayout26.xml"/>
</Relationships>
</file>

<file path=ppt/slideMasters/_rels/slideMaster27.xml.rels><?xml version="1.0" encoding="UTF-8"?>
<Relationships xmlns="http://schemas.openxmlformats.org/package/2006/relationships"><Relationship Id="rId1" Type="http://schemas.openxmlformats.org/officeDocument/2006/relationships/theme" Target="../theme/theme27.xml"/><Relationship Id="rId2" Type="http://schemas.openxmlformats.org/officeDocument/2006/relationships/slideLayout" Target="../slideLayouts/slideLayout27.xml"/>
</Relationships>
</file>

<file path=ppt/slideMasters/_rels/slideMaster28.xml.rels><?xml version="1.0" encoding="UTF-8"?>
<Relationships xmlns="http://schemas.openxmlformats.org/package/2006/relationships"><Relationship Id="rId1" Type="http://schemas.openxmlformats.org/officeDocument/2006/relationships/theme" Target="../theme/theme28.xml"/><Relationship Id="rId2" Type="http://schemas.openxmlformats.org/officeDocument/2006/relationships/slideLayout" Target="../slideLayouts/slideLayout28.xml"/>
</Relationships>
</file>

<file path=ppt/slideMasters/_rels/slideMaster29.xml.rels><?xml version="1.0" encoding="UTF-8"?>
<Relationships xmlns="http://schemas.openxmlformats.org/package/2006/relationships"><Relationship Id="rId1" Type="http://schemas.openxmlformats.org/officeDocument/2006/relationships/theme" Target="../theme/theme29.xml"/><Relationship Id="rId2" Type="http://schemas.openxmlformats.org/officeDocument/2006/relationships/slideLayout" Target="../slideLayouts/slideLayout29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3.xml"/>
</Relationships>
</file>

<file path=ppt/slideMasters/_rels/slideMaster30.xml.rels><?xml version="1.0" encoding="UTF-8"?>
<Relationships xmlns="http://schemas.openxmlformats.org/package/2006/relationships"><Relationship Id="rId1" Type="http://schemas.openxmlformats.org/officeDocument/2006/relationships/theme" Target="../theme/theme30.xml"/><Relationship Id="rId2" Type="http://schemas.openxmlformats.org/officeDocument/2006/relationships/slideLayout" Target="../slideLayouts/slideLayout30.xml"/>
</Relationships>
</file>

<file path=ppt/slideMasters/_rels/slideMaster31.xml.rels><?xml version="1.0" encoding="UTF-8"?>
<Relationships xmlns="http://schemas.openxmlformats.org/package/2006/relationships"><Relationship Id="rId1" Type="http://schemas.openxmlformats.org/officeDocument/2006/relationships/theme" Target="../theme/theme31.xml"/><Relationship Id="rId2" Type="http://schemas.openxmlformats.org/officeDocument/2006/relationships/slideLayout" Target="../slideLayouts/slideLayout31.xml"/>
</Relationships>
</file>

<file path=ppt/slideMasters/_rels/slideMaster32.xml.rels><?xml version="1.0" encoding="UTF-8"?>
<Relationships xmlns="http://schemas.openxmlformats.org/package/2006/relationships"><Relationship Id="rId1" Type="http://schemas.openxmlformats.org/officeDocument/2006/relationships/theme" Target="../theme/theme32.xml"/><Relationship Id="rId2" Type="http://schemas.openxmlformats.org/officeDocument/2006/relationships/slideLayout" Target="../slideLayouts/slideLayout32.xml"/>
</Relationships>
</file>

<file path=ppt/slideMasters/_rels/slideMaster33.xml.rels><?xml version="1.0" encoding="UTF-8"?>
<Relationships xmlns="http://schemas.openxmlformats.org/package/2006/relationships"><Relationship Id="rId1" Type="http://schemas.openxmlformats.org/officeDocument/2006/relationships/theme" Target="../theme/theme33.xml"/><Relationship Id="rId2" Type="http://schemas.openxmlformats.org/officeDocument/2006/relationships/slideLayout" Target="../slideLayouts/slideLayout33.xml"/>
</Relationships>
</file>

<file path=ppt/slideMasters/_rels/slideMaster34.xml.rels><?xml version="1.0" encoding="UTF-8"?>
<Relationships xmlns="http://schemas.openxmlformats.org/package/2006/relationships"><Relationship Id="rId1" Type="http://schemas.openxmlformats.org/officeDocument/2006/relationships/theme" Target="../theme/theme34.xml"/><Relationship Id="rId2" Type="http://schemas.openxmlformats.org/officeDocument/2006/relationships/slideLayout" Target="../slideLayouts/slideLayout34.xml"/>
</Relationships>
</file>

<file path=ppt/slideMasters/_rels/slideMaster35.xml.rels><?xml version="1.0" encoding="UTF-8"?>
<Relationships xmlns="http://schemas.openxmlformats.org/package/2006/relationships"><Relationship Id="rId1" Type="http://schemas.openxmlformats.org/officeDocument/2006/relationships/theme" Target="../theme/theme35.xml"/><Relationship Id="rId2" Type="http://schemas.openxmlformats.org/officeDocument/2006/relationships/slideLayout" Target="../slideLayouts/slideLayout35.xml"/>
</Relationships>
</file>

<file path=ppt/slideMasters/_rels/slideMaster36.xml.rels><?xml version="1.0" encoding="UTF-8"?>
<Relationships xmlns="http://schemas.openxmlformats.org/package/2006/relationships"><Relationship Id="rId1" Type="http://schemas.openxmlformats.org/officeDocument/2006/relationships/theme" Target="../theme/theme36.xml"/><Relationship Id="rId2" Type="http://schemas.openxmlformats.org/officeDocument/2006/relationships/slideLayout" Target="../slideLayouts/slideLayout36.xml"/>
</Relationships>
</file>

<file path=ppt/slideMasters/_rels/slideMaster37.xml.rels><?xml version="1.0" encoding="UTF-8"?>
<Relationships xmlns="http://schemas.openxmlformats.org/package/2006/relationships"><Relationship Id="rId1" Type="http://schemas.openxmlformats.org/officeDocument/2006/relationships/theme" Target="../theme/theme37.xml"/><Relationship Id="rId2" Type="http://schemas.openxmlformats.org/officeDocument/2006/relationships/slideLayout" Target="../slideLayouts/slideLayout37.xml"/>
</Relationships>
</file>

<file path=ppt/slideMasters/_rels/slideMaster38.xml.rels><?xml version="1.0" encoding="UTF-8"?>
<Relationships xmlns="http://schemas.openxmlformats.org/package/2006/relationships"><Relationship Id="rId1" Type="http://schemas.openxmlformats.org/officeDocument/2006/relationships/theme" Target="../theme/theme38.xml"/><Relationship Id="rId2" Type="http://schemas.openxmlformats.org/officeDocument/2006/relationships/slideLayout" Target="../slideLayouts/slideLayout38.xml"/>
</Relationships>
</file>

<file path=ppt/slideMasters/_rels/slideMaster39.xml.rels><?xml version="1.0" encoding="UTF-8"?>
<Relationships xmlns="http://schemas.openxmlformats.org/package/2006/relationships"><Relationship Id="rId1" Type="http://schemas.openxmlformats.org/officeDocument/2006/relationships/theme" Target="../theme/theme39.xml"/><Relationship Id="rId2" Type="http://schemas.openxmlformats.org/officeDocument/2006/relationships/slideLayout" Target="../slideLayouts/slideLayout39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4.xml"/>
</Relationships>
</file>

<file path=ppt/slideMasters/_rels/slideMaster40.xml.rels><?xml version="1.0" encoding="UTF-8"?>
<Relationships xmlns="http://schemas.openxmlformats.org/package/2006/relationships"><Relationship Id="rId1" Type="http://schemas.openxmlformats.org/officeDocument/2006/relationships/theme" Target="../theme/theme40.xml"/><Relationship Id="rId2" Type="http://schemas.openxmlformats.org/officeDocument/2006/relationships/slideLayout" Target="../slideLayouts/slideLayout40.xml"/>
</Relationships>
</file>

<file path=ppt/slideMasters/_rels/slideMaster41.xml.rels><?xml version="1.0" encoding="UTF-8"?>
<Relationships xmlns="http://schemas.openxmlformats.org/package/2006/relationships"><Relationship Id="rId1" Type="http://schemas.openxmlformats.org/officeDocument/2006/relationships/theme" Target="../theme/theme41.xml"/><Relationship Id="rId2" Type="http://schemas.openxmlformats.org/officeDocument/2006/relationships/slideLayout" Target="../slideLayouts/slideLayout41.xml"/>
</Relationships>
</file>

<file path=ppt/slideMasters/_rels/slideMaster42.xml.rels><?xml version="1.0" encoding="UTF-8"?>
<Relationships xmlns="http://schemas.openxmlformats.org/package/2006/relationships"><Relationship Id="rId1" Type="http://schemas.openxmlformats.org/officeDocument/2006/relationships/theme" Target="../theme/theme42.xml"/><Relationship Id="rId2" Type="http://schemas.openxmlformats.org/officeDocument/2006/relationships/slideLayout" Target="../slideLayouts/slideLayout42.xml"/><Relationship Id="rId3" Type="http://schemas.openxmlformats.org/officeDocument/2006/relationships/slideLayout" Target="../slideLayouts/slideLayout43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5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slideLayout" Target="../slideLayouts/slideLayout6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slideLayout" Target="../slideLayouts/slideLayout7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slideLayout" Target="../slideLayouts/slideLayout8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slideLayout" Target="../slideLayouts/slideLayout9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200" cy="1320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</a:t>
            </a: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edit the </a:t>
            </a: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title text </a:t>
            </a: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ftr" idx="1"/>
          </p:nvPr>
        </p:nvSpPr>
        <p:spPr>
          <a:xfrm>
            <a:off x="4038480" y="6356520"/>
            <a:ext cx="4109400" cy="359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&lt;footer&gt;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sldNum" idx="2"/>
          </p:nvPr>
        </p:nvSpPr>
        <p:spPr>
          <a:xfrm>
            <a:off x="8610480" y="6356520"/>
            <a:ext cx="2737800" cy="359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42532D8F-BA08-4ADD-BBEC-09814D9D6D1D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&lt;number&gt;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dt" idx="3"/>
          </p:nvPr>
        </p:nvSpPr>
        <p:spPr>
          <a:xfrm>
            <a:off x="838080" y="6356520"/>
            <a:ext cx="2737800" cy="359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200" cy="1320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ftr" idx="28"/>
          </p:nvPr>
        </p:nvSpPr>
        <p:spPr>
          <a:xfrm>
            <a:off x="4038480" y="6356520"/>
            <a:ext cx="4109400" cy="359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&lt;footer&gt;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49" name="PlaceHolder 3"/>
          <p:cNvSpPr>
            <a:spLocks noGrp="1"/>
          </p:cNvSpPr>
          <p:nvPr>
            <p:ph type="sldNum" idx="29"/>
          </p:nvPr>
        </p:nvSpPr>
        <p:spPr>
          <a:xfrm>
            <a:off x="8610480" y="6356520"/>
            <a:ext cx="2737800" cy="359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4DFBA7E4-98CB-4DAA-8F13-2D613F7BECF6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&lt;number&gt;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50" name="PlaceHolder 4"/>
          <p:cNvSpPr>
            <a:spLocks noGrp="1"/>
          </p:cNvSpPr>
          <p:nvPr>
            <p:ph type="dt" idx="30"/>
          </p:nvPr>
        </p:nvSpPr>
        <p:spPr>
          <a:xfrm>
            <a:off x="838080" y="6356520"/>
            <a:ext cx="2737800" cy="359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2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200" cy="1320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ftr" idx="31"/>
          </p:nvPr>
        </p:nvSpPr>
        <p:spPr>
          <a:xfrm>
            <a:off x="4038480" y="6356520"/>
            <a:ext cx="4109400" cy="359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&lt;footer&gt;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 type="sldNum" idx="32"/>
          </p:nvPr>
        </p:nvSpPr>
        <p:spPr>
          <a:xfrm>
            <a:off x="8610480" y="6356520"/>
            <a:ext cx="2737800" cy="359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A199A081-839A-4AFF-8AEA-E444F2F14B32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&lt;number&gt;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55" name="PlaceHolder 4"/>
          <p:cNvSpPr>
            <a:spLocks noGrp="1"/>
          </p:cNvSpPr>
          <p:nvPr>
            <p:ph type="dt" idx="33"/>
          </p:nvPr>
        </p:nvSpPr>
        <p:spPr>
          <a:xfrm>
            <a:off x="838080" y="6356520"/>
            <a:ext cx="2737800" cy="359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2"/>
  </p:sldLayoutIdLst>
</p:sldMaster>
</file>

<file path=ppt/slideMasters/slideMaster1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200" cy="1320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ftr" idx="34"/>
          </p:nvPr>
        </p:nvSpPr>
        <p:spPr>
          <a:xfrm>
            <a:off x="4038480" y="6356520"/>
            <a:ext cx="4109400" cy="359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&lt;footer&gt;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sldNum" idx="35"/>
          </p:nvPr>
        </p:nvSpPr>
        <p:spPr>
          <a:xfrm>
            <a:off x="8610480" y="6356520"/>
            <a:ext cx="2737800" cy="359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C909AE58-129C-46CC-8364-61886A470D44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&lt;number&gt;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dt" idx="36"/>
          </p:nvPr>
        </p:nvSpPr>
        <p:spPr>
          <a:xfrm>
            <a:off x="838080" y="6356520"/>
            <a:ext cx="2737800" cy="359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2"/>
  </p:sldLayoutIdLst>
</p:sldMaster>
</file>

<file path=ppt/slideMasters/slideMaster1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200" cy="1320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ftr" idx="37"/>
          </p:nvPr>
        </p:nvSpPr>
        <p:spPr>
          <a:xfrm>
            <a:off x="4038480" y="6356520"/>
            <a:ext cx="4109400" cy="359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&lt;footer&gt;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sldNum" idx="38"/>
          </p:nvPr>
        </p:nvSpPr>
        <p:spPr>
          <a:xfrm>
            <a:off x="8610480" y="6356520"/>
            <a:ext cx="2737800" cy="359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730A4652-84E9-4409-9E42-365A1B3CD28E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&lt;number&gt;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 type="dt" idx="39"/>
          </p:nvPr>
        </p:nvSpPr>
        <p:spPr>
          <a:xfrm>
            <a:off x="838080" y="6356520"/>
            <a:ext cx="2737800" cy="359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2"/>
  </p:sldLayoutIdLst>
</p:sldMaster>
</file>

<file path=ppt/slideMasters/slideMaster1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200" cy="1320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ftr" idx="40"/>
          </p:nvPr>
        </p:nvSpPr>
        <p:spPr>
          <a:xfrm>
            <a:off x="4038480" y="6356520"/>
            <a:ext cx="4109400" cy="359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&lt;footer&gt;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sldNum" idx="41"/>
          </p:nvPr>
        </p:nvSpPr>
        <p:spPr>
          <a:xfrm>
            <a:off x="8610480" y="6356520"/>
            <a:ext cx="2737800" cy="359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B4934879-EB8A-4A1E-8063-2C20B4F08521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&lt;number&gt;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70" name="PlaceHolder 4"/>
          <p:cNvSpPr>
            <a:spLocks noGrp="1"/>
          </p:cNvSpPr>
          <p:nvPr>
            <p:ph type="dt" idx="42"/>
          </p:nvPr>
        </p:nvSpPr>
        <p:spPr>
          <a:xfrm>
            <a:off x="838080" y="6356520"/>
            <a:ext cx="2737800" cy="359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2"/>
  </p:sldLayoutIdLst>
</p:sldMaster>
</file>

<file path=ppt/slideMasters/slideMaster1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200" cy="1320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ftr" idx="43"/>
          </p:nvPr>
        </p:nvSpPr>
        <p:spPr>
          <a:xfrm>
            <a:off x="4038480" y="6356520"/>
            <a:ext cx="4109400" cy="359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&lt;footer&gt;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sldNum" idx="44"/>
          </p:nvPr>
        </p:nvSpPr>
        <p:spPr>
          <a:xfrm>
            <a:off x="8610480" y="6356520"/>
            <a:ext cx="2737800" cy="359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F08760DB-03D3-462E-8AB7-0A4F6F6283D3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&lt;number&gt;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 type="dt" idx="45"/>
          </p:nvPr>
        </p:nvSpPr>
        <p:spPr>
          <a:xfrm>
            <a:off x="838080" y="6356520"/>
            <a:ext cx="2737800" cy="359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7" r:id="rId2"/>
  </p:sldLayoutIdLst>
</p:sldMaster>
</file>

<file path=ppt/slideMasters/slideMaster1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200" cy="1320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 type="ftr" idx="46"/>
          </p:nvPr>
        </p:nvSpPr>
        <p:spPr>
          <a:xfrm>
            <a:off x="4038480" y="6356520"/>
            <a:ext cx="4109400" cy="359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&lt;footer&gt;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79" name="PlaceHolder 3"/>
          <p:cNvSpPr>
            <a:spLocks noGrp="1"/>
          </p:cNvSpPr>
          <p:nvPr>
            <p:ph type="sldNum" idx="47"/>
          </p:nvPr>
        </p:nvSpPr>
        <p:spPr>
          <a:xfrm>
            <a:off x="8610480" y="6356520"/>
            <a:ext cx="2737800" cy="359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51F88ABC-5F28-4BCB-9D48-DE64EE0C49FA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&lt;number&gt;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80" name="PlaceHolder 4"/>
          <p:cNvSpPr>
            <a:spLocks noGrp="1"/>
          </p:cNvSpPr>
          <p:nvPr>
            <p:ph type="dt" idx="48"/>
          </p:nvPr>
        </p:nvSpPr>
        <p:spPr>
          <a:xfrm>
            <a:off x="838080" y="6356520"/>
            <a:ext cx="2737800" cy="359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9" r:id="rId2"/>
  </p:sldLayoutIdLst>
</p:sldMaster>
</file>

<file path=ppt/slideMasters/slideMaster1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200" cy="1320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ftr" idx="49"/>
          </p:nvPr>
        </p:nvSpPr>
        <p:spPr>
          <a:xfrm>
            <a:off x="4038480" y="6356520"/>
            <a:ext cx="4109400" cy="359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&lt;footer&gt;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sldNum" idx="50"/>
          </p:nvPr>
        </p:nvSpPr>
        <p:spPr>
          <a:xfrm>
            <a:off x="8610480" y="6356520"/>
            <a:ext cx="2737800" cy="359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8DCDEAC0-CC30-408C-B4A6-16EF2312ADC7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&lt;number&gt;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85" name="PlaceHolder 4"/>
          <p:cNvSpPr>
            <a:spLocks noGrp="1"/>
          </p:cNvSpPr>
          <p:nvPr>
            <p:ph type="dt" idx="51"/>
          </p:nvPr>
        </p:nvSpPr>
        <p:spPr>
          <a:xfrm>
            <a:off x="838080" y="6356520"/>
            <a:ext cx="2737800" cy="359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1" r:id="rId2"/>
  </p:sldLayoutIdLst>
</p:sldMaster>
</file>

<file path=ppt/slideMasters/slideMaster1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200" cy="1320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ftr" idx="52"/>
          </p:nvPr>
        </p:nvSpPr>
        <p:spPr>
          <a:xfrm>
            <a:off x="4038480" y="6356520"/>
            <a:ext cx="4109400" cy="359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&lt;footer&gt;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sldNum" idx="53"/>
          </p:nvPr>
        </p:nvSpPr>
        <p:spPr>
          <a:xfrm>
            <a:off x="8610480" y="6356520"/>
            <a:ext cx="2737800" cy="359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36430EEF-2417-4DF4-8A9F-781ED9CA4D69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&lt;number&gt;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 type="dt" idx="54"/>
          </p:nvPr>
        </p:nvSpPr>
        <p:spPr>
          <a:xfrm>
            <a:off x="838080" y="6356520"/>
            <a:ext cx="2737800" cy="359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3" r:id="rId2"/>
  </p:sldLayoutIdLst>
</p:sldMaster>
</file>

<file path=ppt/slideMasters/slideMaster1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200" cy="1320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 type="ftr" idx="55"/>
          </p:nvPr>
        </p:nvSpPr>
        <p:spPr>
          <a:xfrm>
            <a:off x="4038480" y="6356520"/>
            <a:ext cx="4109400" cy="359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&lt;footer&gt;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94" name="PlaceHolder 3"/>
          <p:cNvSpPr>
            <a:spLocks noGrp="1"/>
          </p:cNvSpPr>
          <p:nvPr>
            <p:ph type="sldNum" idx="56"/>
          </p:nvPr>
        </p:nvSpPr>
        <p:spPr>
          <a:xfrm>
            <a:off x="8610480" y="6356520"/>
            <a:ext cx="2737800" cy="359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17C0199D-308C-4EE0-9EF8-F72BA695493B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&lt;number&gt;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95" name="PlaceHolder 4"/>
          <p:cNvSpPr>
            <a:spLocks noGrp="1"/>
          </p:cNvSpPr>
          <p:nvPr>
            <p:ph type="dt" idx="57"/>
          </p:nvPr>
        </p:nvSpPr>
        <p:spPr>
          <a:xfrm>
            <a:off x="838080" y="6356520"/>
            <a:ext cx="2737800" cy="359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2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200" cy="1320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</a:t>
            </a: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l</a:t>
            </a: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i</a:t>
            </a: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</a:t>
            </a: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k</a:t>
            </a: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 </a:t>
            </a: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t</a:t>
            </a: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o</a:t>
            </a: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 </a:t>
            </a: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e</a:t>
            </a: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d</a:t>
            </a: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i</a:t>
            </a: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t</a:t>
            </a: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 </a:t>
            </a: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t</a:t>
            </a: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h</a:t>
            </a: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e</a:t>
            </a: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 </a:t>
            </a: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t</a:t>
            </a: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i</a:t>
            </a: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t</a:t>
            </a: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l</a:t>
            </a: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e</a:t>
            </a: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 </a:t>
            </a: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t</a:t>
            </a: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e</a:t>
            </a: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x</a:t>
            </a: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t</a:t>
            </a: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 </a:t>
            </a: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</a:t>
            </a: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o</a:t>
            </a: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r</a:t>
            </a: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m</a:t>
            </a: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a</a:t>
            </a: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ftr" idx="4"/>
          </p:nvPr>
        </p:nvSpPr>
        <p:spPr>
          <a:xfrm>
            <a:off x="4038480" y="6356520"/>
            <a:ext cx="4109400" cy="359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 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7" name="PlaceHolder 3"/>
          <p:cNvSpPr>
            <a:spLocks noGrp="1"/>
          </p:cNvSpPr>
          <p:nvPr>
            <p:ph type="sldNum" idx="5"/>
          </p:nvPr>
        </p:nvSpPr>
        <p:spPr>
          <a:xfrm>
            <a:off x="8610480" y="6356520"/>
            <a:ext cx="2737800" cy="359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C5B6A223-DF99-4C2B-B6A4-E8BC1B73255C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1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8" name="PlaceHolder 4"/>
          <p:cNvSpPr>
            <a:spLocks noGrp="1"/>
          </p:cNvSpPr>
          <p:nvPr>
            <p:ph type="dt" idx="6"/>
          </p:nvPr>
        </p:nvSpPr>
        <p:spPr>
          <a:xfrm>
            <a:off x="838080" y="6356520"/>
            <a:ext cx="2737800" cy="359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2"/>
  </p:sldLayoutIdLst>
</p:sldMaster>
</file>

<file path=ppt/slideMasters/slideMaster2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200" cy="1320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 type="ftr" idx="58"/>
          </p:nvPr>
        </p:nvSpPr>
        <p:spPr>
          <a:xfrm>
            <a:off x="4038480" y="6356520"/>
            <a:ext cx="4109400" cy="359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&lt;footer&gt;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 type="sldNum" idx="59"/>
          </p:nvPr>
        </p:nvSpPr>
        <p:spPr>
          <a:xfrm>
            <a:off x="8610480" y="6356520"/>
            <a:ext cx="2737800" cy="359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F6A90934-141F-47D0-BBC0-06196F9C81C9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&lt;number&gt;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00" name="PlaceHolder 4"/>
          <p:cNvSpPr>
            <a:spLocks noGrp="1"/>
          </p:cNvSpPr>
          <p:nvPr>
            <p:ph type="dt" idx="60"/>
          </p:nvPr>
        </p:nvSpPr>
        <p:spPr>
          <a:xfrm>
            <a:off x="838080" y="6356520"/>
            <a:ext cx="2737800" cy="359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7" r:id="rId2"/>
  </p:sldLayoutIdLst>
</p:sldMaster>
</file>

<file path=ppt/slideMasters/slideMaster2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200" cy="1320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ftr" idx="61"/>
          </p:nvPr>
        </p:nvSpPr>
        <p:spPr>
          <a:xfrm>
            <a:off x="4038480" y="6356520"/>
            <a:ext cx="4109400" cy="359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&lt;footer&gt;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sldNum" idx="62"/>
          </p:nvPr>
        </p:nvSpPr>
        <p:spPr>
          <a:xfrm>
            <a:off x="8610480" y="6356520"/>
            <a:ext cx="2737800" cy="359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09BB7904-2812-4D84-ABAF-097A2D50DC19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&lt;number&gt;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 type="dt" idx="63"/>
          </p:nvPr>
        </p:nvSpPr>
        <p:spPr>
          <a:xfrm>
            <a:off x="838080" y="6356520"/>
            <a:ext cx="2737800" cy="359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9" r:id="rId2"/>
  </p:sldLayoutIdLst>
</p:sldMaster>
</file>

<file path=ppt/slideMasters/slideMaster2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200" cy="1320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ftr" idx="64"/>
          </p:nvPr>
        </p:nvSpPr>
        <p:spPr>
          <a:xfrm>
            <a:off x="4038480" y="6356520"/>
            <a:ext cx="4109400" cy="359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&lt;footer&gt;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sldNum" idx="65"/>
          </p:nvPr>
        </p:nvSpPr>
        <p:spPr>
          <a:xfrm>
            <a:off x="8610480" y="6356520"/>
            <a:ext cx="2737800" cy="359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C35F51AB-D7ED-4365-B4EA-F78774CCE333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&lt;number&gt;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 type="dt" idx="66"/>
          </p:nvPr>
        </p:nvSpPr>
        <p:spPr>
          <a:xfrm>
            <a:off x="838080" y="6356520"/>
            <a:ext cx="2737800" cy="359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1" r:id="rId2"/>
  </p:sldLayoutIdLst>
</p:sldMaster>
</file>

<file path=ppt/slideMasters/slideMaster2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200" cy="1320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 type="ftr" idx="67"/>
          </p:nvPr>
        </p:nvSpPr>
        <p:spPr>
          <a:xfrm>
            <a:off x="4038480" y="6356520"/>
            <a:ext cx="4109400" cy="359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&lt;footer&gt;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 type="sldNum" idx="68"/>
          </p:nvPr>
        </p:nvSpPr>
        <p:spPr>
          <a:xfrm>
            <a:off x="8610480" y="6356520"/>
            <a:ext cx="2737800" cy="359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B5E86936-0F51-46EE-B763-C19A8262AD32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&lt;number&gt;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15" name="PlaceHolder 4"/>
          <p:cNvSpPr>
            <a:spLocks noGrp="1"/>
          </p:cNvSpPr>
          <p:nvPr>
            <p:ph type="dt" idx="69"/>
          </p:nvPr>
        </p:nvSpPr>
        <p:spPr>
          <a:xfrm>
            <a:off x="838080" y="6356520"/>
            <a:ext cx="2737800" cy="359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3" r:id="rId2"/>
  </p:sldLayoutIdLst>
</p:sldMaster>
</file>

<file path=ppt/slideMasters/slideMaster2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200" cy="1320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 type="ftr" idx="70"/>
          </p:nvPr>
        </p:nvSpPr>
        <p:spPr>
          <a:xfrm>
            <a:off x="4038480" y="6356520"/>
            <a:ext cx="4109400" cy="359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&lt;footer&gt;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19" name="PlaceHolder 3"/>
          <p:cNvSpPr>
            <a:spLocks noGrp="1"/>
          </p:cNvSpPr>
          <p:nvPr>
            <p:ph type="sldNum" idx="71"/>
          </p:nvPr>
        </p:nvSpPr>
        <p:spPr>
          <a:xfrm>
            <a:off x="8610480" y="6356520"/>
            <a:ext cx="2737800" cy="359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D08489FE-7FA6-4995-8390-44883F9A31F4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&lt;number&gt;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20" name="PlaceHolder 4"/>
          <p:cNvSpPr>
            <a:spLocks noGrp="1"/>
          </p:cNvSpPr>
          <p:nvPr>
            <p:ph type="dt" idx="72"/>
          </p:nvPr>
        </p:nvSpPr>
        <p:spPr>
          <a:xfrm>
            <a:off x="838080" y="6356520"/>
            <a:ext cx="2737800" cy="359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5" r:id="rId2"/>
  </p:sldLayoutIdLst>
</p:sldMaster>
</file>

<file path=ppt/slideMasters/slideMaster2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200" cy="1320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23" name="PlaceHolder 2"/>
          <p:cNvSpPr>
            <a:spLocks noGrp="1"/>
          </p:cNvSpPr>
          <p:nvPr>
            <p:ph type="ftr" idx="73"/>
          </p:nvPr>
        </p:nvSpPr>
        <p:spPr>
          <a:xfrm>
            <a:off x="4038480" y="6356520"/>
            <a:ext cx="4109400" cy="359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&lt;footer&gt;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24" name="PlaceHolder 3"/>
          <p:cNvSpPr>
            <a:spLocks noGrp="1"/>
          </p:cNvSpPr>
          <p:nvPr>
            <p:ph type="sldNum" idx="74"/>
          </p:nvPr>
        </p:nvSpPr>
        <p:spPr>
          <a:xfrm>
            <a:off x="8610480" y="6356520"/>
            <a:ext cx="2737800" cy="359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2D064729-FEC3-4DF2-83E7-80F9C12F0DA8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&lt;number&gt;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25" name="PlaceHolder 4"/>
          <p:cNvSpPr>
            <a:spLocks noGrp="1"/>
          </p:cNvSpPr>
          <p:nvPr>
            <p:ph type="dt" idx="75"/>
          </p:nvPr>
        </p:nvSpPr>
        <p:spPr>
          <a:xfrm>
            <a:off x="838080" y="6356520"/>
            <a:ext cx="2737800" cy="359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2"/>
  </p:sldLayoutIdLst>
</p:sldMaster>
</file>

<file path=ppt/slideMasters/slideMaster2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200" cy="1320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28" name="PlaceHolder 2"/>
          <p:cNvSpPr>
            <a:spLocks noGrp="1"/>
          </p:cNvSpPr>
          <p:nvPr>
            <p:ph type="ftr" idx="76"/>
          </p:nvPr>
        </p:nvSpPr>
        <p:spPr>
          <a:xfrm>
            <a:off x="4038480" y="6356520"/>
            <a:ext cx="4109400" cy="359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&lt;footer&gt;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29" name="PlaceHolder 3"/>
          <p:cNvSpPr>
            <a:spLocks noGrp="1"/>
          </p:cNvSpPr>
          <p:nvPr>
            <p:ph type="sldNum" idx="77"/>
          </p:nvPr>
        </p:nvSpPr>
        <p:spPr>
          <a:xfrm>
            <a:off x="8610480" y="6356520"/>
            <a:ext cx="2737800" cy="359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AD51A4F8-33D7-466E-96D5-FB058843EBB9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&lt;number&gt;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30" name="PlaceHolder 4"/>
          <p:cNvSpPr>
            <a:spLocks noGrp="1"/>
          </p:cNvSpPr>
          <p:nvPr>
            <p:ph type="dt" idx="78"/>
          </p:nvPr>
        </p:nvSpPr>
        <p:spPr>
          <a:xfrm>
            <a:off x="838080" y="6356520"/>
            <a:ext cx="2737800" cy="359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9" r:id="rId2"/>
  </p:sldLayoutIdLst>
</p:sldMaster>
</file>

<file path=ppt/slideMasters/slideMaster2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200" cy="1320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 type="ftr" idx="79"/>
          </p:nvPr>
        </p:nvSpPr>
        <p:spPr>
          <a:xfrm>
            <a:off x="4038480" y="6356520"/>
            <a:ext cx="4109400" cy="359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&lt;footer&gt;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34" name="PlaceHolder 3"/>
          <p:cNvSpPr>
            <a:spLocks noGrp="1"/>
          </p:cNvSpPr>
          <p:nvPr>
            <p:ph type="sldNum" idx="80"/>
          </p:nvPr>
        </p:nvSpPr>
        <p:spPr>
          <a:xfrm>
            <a:off x="8610480" y="6356520"/>
            <a:ext cx="2737800" cy="359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48D42F7A-1210-43DB-BED8-7F450E925449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&lt;number&gt;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35" name="PlaceHolder 4"/>
          <p:cNvSpPr>
            <a:spLocks noGrp="1"/>
          </p:cNvSpPr>
          <p:nvPr>
            <p:ph type="dt" idx="81"/>
          </p:nvPr>
        </p:nvSpPr>
        <p:spPr>
          <a:xfrm>
            <a:off x="838080" y="6356520"/>
            <a:ext cx="2737800" cy="359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2"/>
  </p:sldLayoutIdLst>
</p:sldMaster>
</file>

<file path=ppt/slideMasters/slideMaster2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200" cy="1320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 type="ftr" idx="82"/>
          </p:nvPr>
        </p:nvSpPr>
        <p:spPr>
          <a:xfrm>
            <a:off x="4038480" y="6356520"/>
            <a:ext cx="4109400" cy="359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&lt;footer&gt;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 type="sldNum" idx="83"/>
          </p:nvPr>
        </p:nvSpPr>
        <p:spPr>
          <a:xfrm>
            <a:off x="8610480" y="6356520"/>
            <a:ext cx="2737800" cy="359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F52A5A4E-4179-4FE6-98C2-5341B09C1FAC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&lt;number&gt;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40" name="PlaceHolder 4"/>
          <p:cNvSpPr>
            <a:spLocks noGrp="1"/>
          </p:cNvSpPr>
          <p:nvPr>
            <p:ph type="dt" idx="84"/>
          </p:nvPr>
        </p:nvSpPr>
        <p:spPr>
          <a:xfrm>
            <a:off x="838080" y="6356520"/>
            <a:ext cx="2737800" cy="359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3" r:id="rId2"/>
  </p:sldLayoutIdLst>
</p:sldMaster>
</file>

<file path=ppt/slideMasters/slideMaster2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200" cy="1320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43" name="PlaceHolder 2"/>
          <p:cNvSpPr>
            <a:spLocks noGrp="1"/>
          </p:cNvSpPr>
          <p:nvPr>
            <p:ph type="ftr" idx="85"/>
          </p:nvPr>
        </p:nvSpPr>
        <p:spPr>
          <a:xfrm>
            <a:off x="4038480" y="6356520"/>
            <a:ext cx="4109400" cy="359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&lt;footer&gt;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44" name="PlaceHolder 3"/>
          <p:cNvSpPr>
            <a:spLocks noGrp="1"/>
          </p:cNvSpPr>
          <p:nvPr>
            <p:ph type="sldNum" idx="86"/>
          </p:nvPr>
        </p:nvSpPr>
        <p:spPr>
          <a:xfrm>
            <a:off x="8610480" y="6356520"/>
            <a:ext cx="2737800" cy="359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CDC4AF60-A972-4330-9D51-6545F6CBEFE2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&lt;number&gt;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45" name="PlaceHolder 4"/>
          <p:cNvSpPr>
            <a:spLocks noGrp="1"/>
          </p:cNvSpPr>
          <p:nvPr>
            <p:ph type="dt" idx="87"/>
          </p:nvPr>
        </p:nvSpPr>
        <p:spPr>
          <a:xfrm>
            <a:off x="838080" y="6356520"/>
            <a:ext cx="2737800" cy="359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5" r:id="rId2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200" cy="1320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</a:t>
            </a: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l</a:t>
            </a: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i</a:t>
            </a: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</a:t>
            </a: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k</a:t>
            </a: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 </a:t>
            </a: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t</a:t>
            </a: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o</a:t>
            </a: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 </a:t>
            </a: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e</a:t>
            </a: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d</a:t>
            </a: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i</a:t>
            </a: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t</a:t>
            </a: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 </a:t>
            </a: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t</a:t>
            </a: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h</a:t>
            </a: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e</a:t>
            </a: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 </a:t>
            </a: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t</a:t>
            </a: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i</a:t>
            </a: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t</a:t>
            </a: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l</a:t>
            </a: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e</a:t>
            </a: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 </a:t>
            </a: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t</a:t>
            </a: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e</a:t>
            </a: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x</a:t>
            </a: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t</a:t>
            </a: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 </a:t>
            </a: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</a:t>
            </a: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o</a:t>
            </a: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r</a:t>
            </a: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m</a:t>
            </a: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a</a:t>
            </a: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ftr" idx="7"/>
          </p:nvPr>
        </p:nvSpPr>
        <p:spPr>
          <a:xfrm>
            <a:off x="4038480" y="6356520"/>
            <a:ext cx="4109400" cy="359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 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 type="sldNum" idx="8"/>
          </p:nvPr>
        </p:nvSpPr>
        <p:spPr>
          <a:xfrm>
            <a:off x="8610480" y="6356520"/>
            <a:ext cx="2737800" cy="359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6BD9E143-FEF3-4DB3-A050-37926F850BFD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1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3" name="PlaceHolder 4"/>
          <p:cNvSpPr>
            <a:spLocks noGrp="1"/>
          </p:cNvSpPr>
          <p:nvPr>
            <p:ph type="dt" idx="9"/>
          </p:nvPr>
        </p:nvSpPr>
        <p:spPr>
          <a:xfrm>
            <a:off x="838080" y="6356520"/>
            <a:ext cx="2737800" cy="359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2"/>
  </p:sldLayoutIdLst>
</p:sldMaster>
</file>

<file path=ppt/slideMasters/slideMaster3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200" cy="1320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48" name="PlaceHolder 2"/>
          <p:cNvSpPr>
            <a:spLocks noGrp="1"/>
          </p:cNvSpPr>
          <p:nvPr>
            <p:ph type="ftr" idx="88"/>
          </p:nvPr>
        </p:nvSpPr>
        <p:spPr>
          <a:xfrm>
            <a:off x="4038480" y="6356520"/>
            <a:ext cx="4109400" cy="359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&lt;footer&gt;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49" name="PlaceHolder 3"/>
          <p:cNvSpPr>
            <a:spLocks noGrp="1"/>
          </p:cNvSpPr>
          <p:nvPr>
            <p:ph type="sldNum" idx="89"/>
          </p:nvPr>
        </p:nvSpPr>
        <p:spPr>
          <a:xfrm>
            <a:off x="8610480" y="6356520"/>
            <a:ext cx="2737800" cy="359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0A5960BA-A41A-4DD2-A498-0A7435ED3136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&lt;number&gt;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50" name="PlaceHolder 4"/>
          <p:cNvSpPr>
            <a:spLocks noGrp="1"/>
          </p:cNvSpPr>
          <p:nvPr>
            <p:ph type="dt" idx="90"/>
          </p:nvPr>
        </p:nvSpPr>
        <p:spPr>
          <a:xfrm>
            <a:off x="838080" y="6356520"/>
            <a:ext cx="2737800" cy="359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7" r:id="rId2"/>
  </p:sldLayoutIdLst>
</p:sldMaster>
</file>

<file path=ppt/slideMasters/slideMaster3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200" cy="1320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53" name="PlaceHolder 2"/>
          <p:cNvSpPr>
            <a:spLocks noGrp="1"/>
          </p:cNvSpPr>
          <p:nvPr>
            <p:ph type="ftr" idx="91"/>
          </p:nvPr>
        </p:nvSpPr>
        <p:spPr>
          <a:xfrm>
            <a:off x="4038480" y="6356520"/>
            <a:ext cx="4109400" cy="359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&lt;footer&gt;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54" name="PlaceHolder 3"/>
          <p:cNvSpPr>
            <a:spLocks noGrp="1"/>
          </p:cNvSpPr>
          <p:nvPr>
            <p:ph type="sldNum" idx="92"/>
          </p:nvPr>
        </p:nvSpPr>
        <p:spPr>
          <a:xfrm>
            <a:off x="8610480" y="6356520"/>
            <a:ext cx="2737800" cy="359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0FCABCDE-C93D-424F-B979-BA842DFD51C1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&lt;number&gt;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55" name="PlaceHolder 4"/>
          <p:cNvSpPr>
            <a:spLocks noGrp="1"/>
          </p:cNvSpPr>
          <p:nvPr>
            <p:ph type="dt" idx="93"/>
          </p:nvPr>
        </p:nvSpPr>
        <p:spPr>
          <a:xfrm>
            <a:off x="838080" y="6356520"/>
            <a:ext cx="2737800" cy="359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2"/>
  </p:sldLayoutIdLst>
</p:sldMaster>
</file>

<file path=ppt/slideMasters/slideMaster3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200" cy="1320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58" name="PlaceHolder 2"/>
          <p:cNvSpPr>
            <a:spLocks noGrp="1"/>
          </p:cNvSpPr>
          <p:nvPr>
            <p:ph type="ftr" idx="94"/>
          </p:nvPr>
        </p:nvSpPr>
        <p:spPr>
          <a:xfrm>
            <a:off x="4038480" y="6356520"/>
            <a:ext cx="4109400" cy="359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&lt;footer&gt;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59" name="PlaceHolder 3"/>
          <p:cNvSpPr>
            <a:spLocks noGrp="1"/>
          </p:cNvSpPr>
          <p:nvPr>
            <p:ph type="sldNum" idx="95"/>
          </p:nvPr>
        </p:nvSpPr>
        <p:spPr>
          <a:xfrm>
            <a:off x="8610480" y="6356520"/>
            <a:ext cx="2737800" cy="359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0A045E64-C860-4B86-B9B6-AE6E31C3DC0B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&lt;number&gt;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60" name="PlaceHolder 4"/>
          <p:cNvSpPr>
            <a:spLocks noGrp="1"/>
          </p:cNvSpPr>
          <p:nvPr>
            <p:ph type="dt" idx="96"/>
          </p:nvPr>
        </p:nvSpPr>
        <p:spPr>
          <a:xfrm>
            <a:off x="838080" y="6356520"/>
            <a:ext cx="2737800" cy="359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1" r:id="rId2"/>
  </p:sldLayoutIdLst>
</p:sldMaster>
</file>

<file path=ppt/slideMasters/slideMaster3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200" cy="1320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63" name="PlaceHolder 2"/>
          <p:cNvSpPr>
            <a:spLocks noGrp="1"/>
          </p:cNvSpPr>
          <p:nvPr>
            <p:ph type="ftr" idx="97"/>
          </p:nvPr>
        </p:nvSpPr>
        <p:spPr>
          <a:xfrm>
            <a:off x="4038480" y="6356520"/>
            <a:ext cx="4109400" cy="359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&lt;footer&gt;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64" name="PlaceHolder 3"/>
          <p:cNvSpPr>
            <a:spLocks noGrp="1"/>
          </p:cNvSpPr>
          <p:nvPr>
            <p:ph type="sldNum" idx="98"/>
          </p:nvPr>
        </p:nvSpPr>
        <p:spPr>
          <a:xfrm>
            <a:off x="8610480" y="6356520"/>
            <a:ext cx="2737800" cy="359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9A9F5668-01D5-4590-A2C5-3DE7FD78AEFB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&lt;number&gt;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65" name="PlaceHolder 4"/>
          <p:cNvSpPr>
            <a:spLocks noGrp="1"/>
          </p:cNvSpPr>
          <p:nvPr>
            <p:ph type="dt" idx="99"/>
          </p:nvPr>
        </p:nvSpPr>
        <p:spPr>
          <a:xfrm>
            <a:off x="838080" y="6356520"/>
            <a:ext cx="2737800" cy="359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3" r:id="rId2"/>
  </p:sldLayoutIdLst>
</p:sldMaster>
</file>

<file path=ppt/slideMasters/slideMaster3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200" cy="1320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68" name="PlaceHolder 2"/>
          <p:cNvSpPr>
            <a:spLocks noGrp="1"/>
          </p:cNvSpPr>
          <p:nvPr>
            <p:ph type="ftr" idx="100"/>
          </p:nvPr>
        </p:nvSpPr>
        <p:spPr>
          <a:xfrm>
            <a:off x="4038480" y="6356520"/>
            <a:ext cx="4109400" cy="359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&lt;footer&gt;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69" name="PlaceHolder 3"/>
          <p:cNvSpPr>
            <a:spLocks noGrp="1"/>
          </p:cNvSpPr>
          <p:nvPr>
            <p:ph type="sldNum" idx="101"/>
          </p:nvPr>
        </p:nvSpPr>
        <p:spPr>
          <a:xfrm>
            <a:off x="8610480" y="6356520"/>
            <a:ext cx="2737800" cy="359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FE2B71B7-97D0-44FD-AB12-86EEE45C8B35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&lt;number&gt;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70" name="PlaceHolder 4"/>
          <p:cNvSpPr>
            <a:spLocks noGrp="1"/>
          </p:cNvSpPr>
          <p:nvPr>
            <p:ph type="dt" idx="102"/>
          </p:nvPr>
        </p:nvSpPr>
        <p:spPr>
          <a:xfrm>
            <a:off x="838080" y="6356520"/>
            <a:ext cx="2737800" cy="359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5" r:id="rId2"/>
  </p:sldLayoutIdLst>
</p:sldMaster>
</file>

<file path=ppt/slideMasters/slideMaster3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200" cy="1320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73" name="PlaceHolder 2"/>
          <p:cNvSpPr>
            <a:spLocks noGrp="1"/>
          </p:cNvSpPr>
          <p:nvPr>
            <p:ph type="ftr" idx="103"/>
          </p:nvPr>
        </p:nvSpPr>
        <p:spPr>
          <a:xfrm>
            <a:off x="4038480" y="6356520"/>
            <a:ext cx="4109400" cy="359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&lt;footer&gt;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74" name="PlaceHolder 3"/>
          <p:cNvSpPr>
            <a:spLocks noGrp="1"/>
          </p:cNvSpPr>
          <p:nvPr>
            <p:ph type="sldNum" idx="104"/>
          </p:nvPr>
        </p:nvSpPr>
        <p:spPr>
          <a:xfrm>
            <a:off x="8610480" y="6356520"/>
            <a:ext cx="2737800" cy="359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A4DAA72D-AFE1-4824-8B5B-2E131DCDC5D5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&lt;number&gt;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75" name="PlaceHolder 4"/>
          <p:cNvSpPr>
            <a:spLocks noGrp="1"/>
          </p:cNvSpPr>
          <p:nvPr>
            <p:ph type="dt" idx="105"/>
          </p:nvPr>
        </p:nvSpPr>
        <p:spPr>
          <a:xfrm>
            <a:off x="838080" y="6356520"/>
            <a:ext cx="2737800" cy="359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7" r:id="rId2"/>
  </p:sldLayoutIdLst>
</p:sldMaster>
</file>

<file path=ppt/slideMasters/slideMaster3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200" cy="1320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78" name="PlaceHolder 2"/>
          <p:cNvSpPr>
            <a:spLocks noGrp="1"/>
          </p:cNvSpPr>
          <p:nvPr>
            <p:ph type="ftr" idx="106"/>
          </p:nvPr>
        </p:nvSpPr>
        <p:spPr>
          <a:xfrm>
            <a:off x="4038480" y="6356520"/>
            <a:ext cx="4109400" cy="359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&lt;footer&gt;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79" name="PlaceHolder 3"/>
          <p:cNvSpPr>
            <a:spLocks noGrp="1"/>
          </p:cNvSpPr>
          <p:nvPr>
            <p:ph type="sldNum" idx="107"/>
          </p:nvPr>
        </p:nvSpPr>
        <p:spPr>
          <a:xfrm>
            <a:off x="8610480" y="6356520"/>
            <a:ext cx="2737800" cy="359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0888B563-2ED6-4A77-966B-D3D1ED791497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&lt;number&gt;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80" name="PlaceHolder 4"/>
          <p:cNvSpPr>
            <a:spLocks noGrp="1"/>
          </p:cNvSpPr>
          <p:nvPr>
            <p:ph type="dt" idx="108"/>
          </p:nvPr>
        </p:nvSpPr>
        <p:spPr>
          <a:xfrm>
            <a:off x="838080" y="6356520"/>
            <a:ext cx="2737800" cy="359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9" r:id="rId2"/>
  </p:sldLayoutIdLst>
</p:sldMaster>
</file>

<file path=ppt/slideMasters/slideMaster3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200" cy="1320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83" name="PlaceHolder 2"/>
          <p:cNvSpPr>
            <a:spLocks noGrp="1"/>
          </p:cNvSpPr>
          <p:nvPr>
            <p:ph type="ftr" idx="109"/>
          </p:nvPr>
        </p:nvSpPr>
        <p:spPr>
          <a:xfrm>
            <a:off x="4038480" y="6356520"/>
            <a:ext cx="4109400" cy="359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&lt;footer&gt;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84" name="PlaceHolder 3"/>
          <p:cNvSpPr>
            <a:spLocks noGrp="1"/>
          </p:cNvSpPr>
          <p:nvPr>
            <p:ph type="sldNum" idx="110"/>
          </p:nvPr>
        </p:nvSpPr>
        <p:spPr>
          <a:xfrm>
            <a:off x="8610480" y="6356520"/>
            <a:ext cx="2737800" cy="359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CEE56BB8-66A7-4869-8A0A-91A262C5B68E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&lt;number&gt;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85" name="PlaceHolder 4"/>
          <p:cNvSpPr>
            <a:spLocks noGrp="1"/>
          </p:cNvSpPr>
          <p:nvPr>
            <p:ph type="dt" idx="111"/>
          </p:nvPr>
        </p:nvSpPr>
        <p:spPr>
          <a:xfrm>
            <a:off x="838080" y="6356520"/>
            <a:ext cx="2737800" cy="359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1" r:id="rId2"/>
  </p:sldLayoutIdLst>
</p:sldMaster>
</file>

<file path=ppt/slideMasters/slideMaster3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200" cy="1320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88" name="PlaceHolder 2"/>
          <p:cNvSpPr>
            <a:spLocks noGrp="1"/>
          </p:cNvSpPr>
          <p:nvPr>
            <p:ph type="ftr" idx="112"/>
          </p:nvPr>
        </p:nvSpPr>
        <p:spPr>
          <a:xfrm>
            <a:off x="4038480" y="6356520"/>
            <a:ext cx="4109400" cy="359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&lt;footer&gt;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89" name="PlaceHolder 3"/>
          <p:cNvSpPr>
            <a:spLocks noGrp="1"/>
          </p:cNvSpPr>
          <p:nvPr>
            <p:ph type="sldNum" idx="113"/>
          </p:nvPr>
        </p:nvSpPr>
        <p:spPr>
          <a:xfrm>
            <a:off x="8610480" y="6356520"/>
            <a:ext cx="2737800" cy="359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057386B7-04EB-40EE-AA41-E06B2806F91B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&lt;number&gt;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90" name="PlaceHolder 4"/>
          <p:cNvSpPr>
            <a:spLocks noGrp="1"/>
          </p:cNvSpPr>
          <p:nvPr>
            <p:ph type="dt" idx="114"/>
          </p:nvPr>
        </p:nvSpPr>
        <p:spPr>
          <a:xfrm>
            <a:off x="838080" y="6356520"/>
            <a:ext cx="2737800" cy="359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3" r:id="rId2"/>
  </p:sldLayoutIdLst>
</p:sldMaster>
</file>

<file path=ppt/slideMasters/slideMaster3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200" cy="1320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93" name="PlaceHolder 2"/>
          <p:cNvSpPr>
            <a:spLocks noGrp="1"/>
          </p:cNvSpPr>
          <p:nvPr>
            <p:ph type="ftr" idx="115"/>
          </p:nvPr>
        </p:nvSpPr>
        <p:spPr>
          <a:xfrm>
            <a:off x="4038480" y="6356520"/>
            <a:ext cx="4109400" cy="359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&lt;footer&gt;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94" name="PlaceHolder 3"/>
          <p:cNvSpPr>
            <a:spLocks noGrp="1"/>
          </p:cNvSpPr>
          <p:nvPr>
            <p:ph type="sldNum" idx="116"/>
          </p:nvPr>
        </p:nvSpPr>
        <p:spPr>
          <a:xfrm>
            <a:off x="8610480" y="6356520"/>
            <a:ext cx="2737800" cy="359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FC9BCC1D-0473-40F3-99FB-A31F7361B1ED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&lt;number&gt;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95" name="PlaceHolder 4"/>
          <p:cNvSpPr>
            <a:spLocks noGrp="1"/>
          </p:cNvSpPr>
          <p:nvPr>
            <p:ph type="dt" idx="117"/>
          </p:nvPr>
        </p:nvSpPr>
        <p:spPr>
          <a:xfrm>
            <a:off x="838080" y="6356520"/>
            <a:ext cx="2737800" cy="359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5" r:id="rId2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200" cy="1320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</a:t>
            </a: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ftr" idx="10"/>
          </p:nvPr>
        </p:nvSpPr>
        <p:spPr>
          <a:xfrm>
            <a:off x="4038480" y="6356520"/>
            <a:ext cx="4109400" cy="359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 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sldNum" idx="11"/>
          </p:nvPr>
        </p:nvSpPr>
        <p:spPr>
          <a:xfrm>
            <a:off x="8610480" y="6356520"/>
            <a:ext cx="2737800" cy="359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FF565522-70D6-4FBF-A97B-4C673D2CA046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1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dt" idx="12"/>
          </p:nvPr>
        </p:nvSpPr>
        <p:spPr>
          <a:xfrm>
            <a:off x="838080" y="6356520"/>
            <a:ext cx="2737800" cy="359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2"/>
  </p:sldLayoutIdLst>
</p:sldMaster>
</file>

<file path=ppt/slideMasters/slideMaster4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200" cy="1320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98" name="PlaceHolder 2"/>
          <p:cNvSpPr>
            <a:spLocks noGrp="1"/>
          </p:cNvSpPr>
          <p:nvPr>
            <p:ph type="ftr" idx="118"/>
          </p:nvPr>
        </p:nvSpPr>
        <p:spPr>
          <a:xfrm>
            <a:off x="4038480" y="6356520"/>
            <a:ext cx="4109400" cy="359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&lt;footer&gt;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99" name="PlaceHolder 3"/>
          <p:cNvSpPr>
            <a:spLocks noGrp="1"/>
          </p:cNvSpPr>
          <p:nvPr>
            <p:ph type="sldNum" idx="119"/>
          </p:nvPr>
        </p:nvSpPr>
        <p:spPr>
          <a:xfrm>
            <a:off x="8610480" y="6356520"/>
            <a:ext cx="2737800" cy="359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2637C88E-DC93-4BF2-9DA6-D1D623CA69FB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&lt;number&gt;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00" name="PlaceHolder 4"/>
          <p:cNvSpPr>
            <a:spLocks noGrp="1"/>
          </p:cNvSpPr>
          <p:nvPr>
            <p:ph type="dt" idx="120"/>
          </p:nvPr>
        </p:nvSpPr>
        <p:spPr>
          <a:xfrm>
            <a:off x="838080" y="6356520"/>
            <a:ext cx="2737800" cy="359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7" r:id="rId2"/>
  </p:sldLayoutIdLst>
</p:sldMaster>
</file>

<file path=ppt/slideMasters/slideMaster4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200" cy="1320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0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04" name="PlaceHolder 3"/>
          <p:cNvSpPr>
            <a:spLocks noGrp="1"/>
          </p:cNvSpPr>
          <p:nvPr>
            <p:ph type="ftr" idx="121"/>
          </p:nvPr>
        </p:nvSpPr>
        <p:spPr>
          <a:xfrm>
            <a:off x="4038480" y="6356520"/>
            <a:ext cx="4109400" cy="359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&lt;footer&gt;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05" name="PlaceHolder 4"/>
          <p:cNvSpPr>
            <a:spLocks noGrp="1"/>
          </p:cNvSpPr>
          <p:nvPr>
            <p:ph type="sldNum" idx="122"/>
          </p:nvPr>
        </p:nvSpPr>
        <p:spPr>
          <a:xfrm>
            <a:off x="8610480" y="6356520"/>
            <a:ext cx="2737800" cy="359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051E7645-BEBE-437F-97E8-5303F485ACD9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&lt;number&gt;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06" name="PlaceHolder 5"/>
          <p:cNvSpPr>
            <a:spLocks noGrp="1"/>
          </p:cNvSpPr>
          <p:nvPr>
            <p:ph type="dt" idx="123"/>
          </p:nvPr>
        </p:nvSpPr>
        <p:spPr>
          <a:xfrm>
            <a:off x="838080" y="6356520"/>
            <a:ext cx="2737800" cy="359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9" r:id="rId2"/>
  </p:sldLayoutIdLst>
</p:sldMaster>
</file>

<file path=ppt/slideMasters/slideMaster4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200" cy="1320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10" name="PlaceHolder 2"/>
          <p:cNvSpPr>
            <a:spLocks noGrp="1"/>
          </p:cNvSpPr>
          <p:nvPr>
            <p:ph type="ftr" idx="124"/>
          </p:nvPr>
        </p:nvSpPr>
        <p:spPr>
          <a:xfrm>
            <a:off x="4038480" y="6356520"/>
            <a:ext cx="4109400" cy="359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&lt;footer&gt;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11" name="PlaceHolder 3"/>
          <p:cNvSpPr>
            <a:spLocks noGrp="1"/>
          </p:cNvSpPr>
          <p:nvPr>
            <p:ph type="sldNum" idx="125"/>
          </p:nvPr>
        </p:nvSpPr>
        <p:spPr>
          <a:xfrm>
            <a:off x="8610480" y="6356520"/>
            <a:ext cx="2737800" cy="359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B5E7582D-302C-4526-AB40-1F35E80B5F0A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&lt;number&gt;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12" name="PlaceHolder 4"/>
          <p:cNvSpPr>
            <a:spLocks noGrp="1"/>
          </p:cNvSpPr>
          <p:nvPr>
            <p:ph type="dt" idx="126"/>
          </p:nvPr>
        </p:nvSpPr>
        <p:spPr>
          <a:xfrm>
            <a:off x="838080" y="6356520"/>
            <a:ext cx="2737800" cy="359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13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ru-RU" sz="3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ru-RU" sz="2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ru-RU" sz="2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1" r:id="rId2"/>
    <p:sldLayoutId id="2147483732" r:id="rId3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200" cy="1320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ftr" idx="13"/>
          </p:nvPr>
        </p:nvSpPr>
        <p:spPr>
          <a:xfrm>
            <a:off x="4038480" y="6356520"/>
            <a:ext cx="4109400" cy="359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&lt;footer&gt;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sldNum" idx="14"/>
          </p:nvPr>
        </p:nvSpPr>
        <p:spPr>
          <a:xfrm>
            <a:off x="8610480" y="6356520"/>
            <a:ext cx="2737800" cy="359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4C8C7FDC-3306-466C-8FE5-D9C9E912A79F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&lt;number&gt;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dt" idx="15"/>
          </p:nvPr>
        </p:nvSpPr>
        <p:spPr>
          <a:xfrm>
            <a:off x="838080" y="6356520"/>
            <a:ext cx="2737800" cy="359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2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200" cy="1320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ftr" idx="16"/>
          </p:nvPr>
        </p:nvSpPr>
        <p:spPr>
          <a:xfrm>
            <a:off x="4038480" y="6356520"/>
            <a:ext cx="4109400" cy="359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&lt;footer&gt;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 type="sldNum" idx="17"/>
          </p:nvPr>
        </p:nvSpPr>
        <p:spPr>
          <a:xfrm>
            <a:off x="8610480" y="6356520"/>
            <a:ext cx="2737800" cy="359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8BE6CC44-60F4-4D2A-B7BF-82AF1868B1F3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&lt;number&gt;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8" name="PlaceHolder 4"/>
          <p:cNvSpPr>
            <a:spLocks noGrp="1"/>
          </p:cNvSpPr>
          <p:nvPr>
            <p:ph type="dt" idx="18"/>
          </p:nvPr>
        </p:nvSpPr>
        <p:spPr>
          <a:xfrm>
            <a:off x="838080" y="6356520"/>
            <a:ext cx="2737800" cy="359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2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200" cy="1320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ftr" idx="19"/>
          </p:nvPr>
        </p:nvSpPr>
        <p:spPr>
          <a:xfrm>
            <a:off x="4038480" y="6356520"/>
            <a:ext cx="4109400" cy="359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&lt;footer&gt;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 type="sldNum" idx="20"/>
          </p:nvPr>
        </p:nvSpPr>
        <p:spPr>
          <a:xfrm>
            <a:off x="8610480" y="6356520"/>
            <a:ext cx="2737800" cy="359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8FB88097-0099-4A22-BF61-E18A73ECD171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&lt;number&gt;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34" name="PlaceHolder 5"/>
          <p:cNvSpPr>
            <a:spLocks noGrp="1"/>
          </p:cNvSpPr>
          <p:nvPr>
            <p:ph type="dt" idx="21"/>
          </p:nvPr>
        </p:nvSpPr>
        <p:spPr>
          <a:xfrm>
            <a:off x="838080" y="6356520"/>
            <a:ext cx="2737800" cy="359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2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200" cy="1320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 type="ftr" idx="22"/>
          </p:nvPr>
        </p:nvSpPr>
        <p:spPr>
          <a:xfrm>
            <a:off x="4038480" y="6356520"/>
            <a:ext cx="4109400" cy="359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&lt;footer&gt;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 type="sldNum" idx="23"/>
          </p:nvPr>
        </p:nvSpPr>
        <p:spPr>
          <a:xfrm>
            <a:off x="8610480" y="6356520"/>
            <a:ext cx="2737800" cy="359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F25DD971-9E49-408F-BA7B-05256EF66433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&lt;number&gt;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40" name="PlaceHolder 4"/>
          <p:cNvSpPr>
            <a:spLocks noGrp="1"/>
          </p:cNvSpPr>
          <p:nvPr>
            <p:ph type="dt" idx="24"/>
          </p:nvPr>
        </p:nvSpPr>
        <p:spPr>
          <a:xfrm>
            <a:off x="838080" y="6356520"/>
            <a:ext cx="2737800" cy="359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2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200" cy="1320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ftr" idx="25"/>
          </p:nvPr>
        </p:nvSpPr>
        <p:spPr>
          <a:xfrm>
            <a:off x="4038480" y="6356520"/>
            <a:ext cx="4109400" cy="359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&lt;footer&gt;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 type="sldNum" idx="26"/>
          </p:nvPr>
        </p:nvSpPr>
        <p:spPr>
          <a:xfrm>
            <a:off x="8610480" y="6356520"/>
            <a:ext cx="2737800" cy="359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06D2D388-BF3C-45EA-8847-D13C0D318E2C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&lt;number&gt;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45" name="PlaceHolder 4"/>
          <p:cNvSpPr>
            <a:spLocks noGrp="1"/>
          </p:cNvSpPr>
          <p:nvPr>
            <p:ph type="dt" idx="27"/>
          </p:nvPr>
        </p:nvSpPr>
        <p:spPr>
          <a:xfrm>
            <a:off x="838080" y="6356520"/>
            <a:ext cx="2737800" cy="359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2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7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3.wmf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slideLayout" Target="../slideLayouts/slideLayout7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wmf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7.png"/><Relationship Id="rId5" Type="http://schemas.openxmlformats.org/officeDocument/2006/relationships/slideLayout" Target="../slideLayouts/slideLayout7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3.wmf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8.png"/><Relationship Id="rId5" Type="http://schemas.openxmlformats.org/officeDocument/2006/relationships/slideLayout" Target="../slideLayouts/slideLayout7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3.wmf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9.png"/><Relationship Id="rId5" Type="http://schemas.openxmlformats.org/officeDocument/2006/relationships/slideLayout" Target="../slideLayouts/slideLayout7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3.wmf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10.png"/><Relationship Id="rId5" Type="http://schemas.openxmlformats.org/officeDocument/2006/relationships/slideLayout" Target="../slideLayouts/slideLayout7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3.wmf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slideLayout" Target="../slideLayouts/slideLayout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3.wmf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slideLayout" Target="../slideLayouts/slideLayout7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11.png"/><Relationship Id="rId3" Type="http://schemas.openxmlformats.org/officeDocument/2006/relationships/slideLayout" Target="../slideLayouts/slideLayout4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Прямоугольник 1"/>
          <p:cNvSpPr/>
          <p:nvPr/>
        </p:nvSpPr>
        <p:spPr>
          <a:xfrm>
            <a:off x="-39240" y="-203040"/>
            <a:ext cx="1284120" cy="7135200"/>
          </a:xfrm>
          <a:prstGeom prst="rect">
            <a:avLst/>
          </a:prstGeom>
          <a:solidFill>
            <a:schemeClr val="accent1"/>
          </a:solidFill>
          <a:ln w="12600">
            <a:solidFill>
              <a:srgbClr val="173b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ru-RU" sz="1800" strike="noStrike" u="non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218" name="Rectangle 1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440" y="0"/>
            <a:ext cx="12183480" cy="68526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pic>
        <p:nvPicPr>
          <p:cNvPr id="219" name="Рисунок 6" descr=""/>
          <p:cNvPicPr/>
          <p:nvPr/>
        </p:nvPicPr>
        <p:blipFill>
          <a:blip r:embed="rId1"/>
          <a:srcRect l="71" t="0" r="71" b="0"/>
          <a:stretch/>
        </p:blipFill>
        <p:spPr>
          <a:xfrm>
            <a:off x="457560" y="7920"/>
            <a:ext cx="12186720" cy="6851160"/>
          </a:xfrm>
          <a:prstGeom prst="rect">
            <a:avLst/>
          </a:prstGeom>
          <a:ln w="0">
            <a:solidFill>
              <a:srgbClr val="102b6a"/>
            </a:solidFill>
          </a:ln>
        </p:spPr>
      </p:pic>
      <p:sp>
        <p:nvSpPr>
          <p:cNvPr id="220" name="Скругленный прямоугольник 7"/>
          <p:cNvSpPr/>
          <p:nvPr/>
        </p:nvSpPr>
        <p:spPr>
          <a:xfrm>
            <a:off x="698760" y="626400"/>
            <a:ext cx="10788840" cy="1040760"/>
          </a:xfrm>
          <a:prstGeom prst="roundRect">
            <a:avLst>
              <a:gd name="adj" fmla="val 16667"/>
            </a:avLst>
          </a:prstGeom>
          <a:noFill/>
          <a:ln w="19080">
            <a:solidFill>
              <a:srgbClr val="ffffff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ru-RU" sz="1800" strike="noStrike" u="non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pic>
        <p:nvPicPr>
          <p:cNvPr id="221" name="Рисунок 9" descr="Изображение выглядит как текст&#10;&#10;Автоматически созданное описание"/>
          <p:cNvPicPr/>
          <p:nvPr/>
        </p:nvPicPr>
        <p:blipFill>
          <a:blip r:embed="rId2"/>
          <a:stretch/>
        </p:blipFill>
        <p:spPr>
          <a:xfrm>
            <a:off x="1021320" y="894240"/>
            <a:ext cx="1805760" cy="504720"/>
          </a:xfrm>
          <a:prstGeom prst="rect">
            <a:avLst/>
          </a:prstGeom>
          <a:ln w="0">
            <a:noFill/>
          </a:ln>
        </p:spPr>
      </p:pic>
      <p:sp>
        <p:nvSpPr>
          <p:cNvPr id="222" name="TextBox 17"/>
          <p:cNvSpPr/>
          <p:nvPr/>
        </p:nvSpPr>
        <p:spPr>
          <a:xfrm>
            <a:off x="698760" y="1955160"/>
            <a:ext cx="10878120" cy="76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b="1" lang="ru-RU" sz="4400" strike="noStrike" u="none">
                <a:ln>
                  <a:solidFill>
                    <a:srgbClr val="000000"/>
                  </a:solidFill>
                </a:ln>
                <a:solidFill>
                  <a:srgbClr val="ffffff"/>
                </a:solidFill>
                <a:uFillTx/>
                <a:latin typeface="Arial"/>
                <a:ea typeface="DejaVu Sans"/>
              </a:rPr>
              <a:t>Систематика вирусов</a:t>
            </a: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23" name="TextBox 18"/>
          <p:cNvSpPr/>
          <p:nvPr/>
        </p:nvSpPr>
        <p:spPr>
          <a:xfrm>
            <a:off x="565920" y="5563440"/>
            <a:ext cx="9198000" cy="699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ru-RU" sz="2000" strike="noStrike" u="none">
                <a:solidFill>
                  <a:schemeClr val="lt1"/>
                </a:solidFill>
                <a:uFillTx/>
                <a:latin typeface="Arial"/>
                <a:ea typeface="DejaVu Sans"/>
              </a:rPr>
              <a:t>Дисциплина: Вирусология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ru-RU" sz="2000" strike="noStrike" u="none">
                <a:solidFill>
                  <a:schemeClr val="lt1"/>
                </a:solidFill>
                <a:uFillTx/>
                <a:latin typeface="Arial"/>
                <a:ea typeface="DejaVu Sans"/>
              </a:rPr>
              <a:t>Читает: студент 4 курса гр. 3721Б1БЛ7, Нгуен Т.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24" name="TextBox 19"/>
          <p:cNvSpPr/>
          <p:nvPr/>
        </p:nvSpPr>
        <p:spPr>
          <a:xfrm rot="16200000">
            <a:off x="10747440" y="954720"/>
            <a:ext cx="104076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ru-RU" sz="2000" strike="noStrike" u="none">
                <a:solidFill>
                  <a:schemeClr val="lt1"/>
                </a:solidFill>
                <a:uFillTx/>
                <a:latin typeface="Arial"/>
                <a:ea typeface="DejaVu Sans"/>
              </a:rPr>
              <a:t>2024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25" name="AutoShape 2"/>
          <p:cNvSpPr/>
          <p:nvPr/>
        </p:nvSpPr>
        <p:spPr>
          <a:xfrm>
            <a:off x="155520" y="-144360"/>
            <a:ext cx="299520" cy="299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ru-RU" sz="1800" strike="noStrike" u="none">
              <a:solidFill>
                <a:schemeClr val="dk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226" name="AutoShape 4"/>
          <p:cNvSpPr/>
          <p:nvPr/>
        </p:nvSpPr>
        <p:spPr>
          <a:xfrm>
            <a:off x="307800" y="7920"/>
            <a:ext cx="299520" cy="299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ru-RU" sz="1800" strike="noStrike" u="none">
              <a:solidFill>
                <a:schemeClr val="dk1"/>
              </a:solidFill>
              <a:uFillTx/>
              <a:latin typeface="Calibri"/>
              <a:ea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Рисунок 23" descr=""/>
          <p:cNvPicPr/>
          <p:nvPr/>
        </p:nvPicPr>
        <p:blipFill>
          <a:blip r:embed="rId1"/>
          <a:stretch/>
        </p:blipFill>
        <p:spPr>
          <a:xfrm>
            <a:off x="11185200" y="1212840"/>
            <a:ext cx="648360" cy="823680"/>
          </a:xfrm>
          <a:prstGeom prst="rect">
            <a:avLst/>
          </a:prstGeom>
          <a:ln w="0">
            <a:noFill/>
          </a:ln>
        </p:spPr>
      </p:pic>
      <p:sp>
        <p:nvSpPr>
          <p:cNvPr id="228" name="Скругленный прямоугольник 24"/>
          <p:cNvSpPr/>
          <p:nvPr/>
        </p:nvSpPr>
        <p:spPr>
          <a:xfrm>
            <a:off x="295560" y="225360"/>
            <a:ext cx="11595240" cy="76176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9080">
            <a:solidFill>
              <a:srgbClr val="173c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ru-RU" sz="1800" strike="noStrike" u="non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229" name="TextBox 25"/>
          <p:cNvSpPr/>
          <p:nvPr/>
        </p:nvSpPr>
        <p:spPr>
          <a:xfrm>
            <a:off x="375480" y="376920"/>
            <a:ext cx="159444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ru-RU" sz="1200" strike="noStrike" u="none">
                <a:solidFill>
                  <a:srgbClr val="173c90"/>
                </a:solidFill>
                <a:uFillTx/>
                <a:latin typeface="Arial"/>
                <a:ea typeface="DejaVu Sans"/>
              </a:rPr>
              <a:t>Систематика вирусов</a:t>
            </a:r>
            <a:endParaRPr b="0" lang="ru-RU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30" name="TextBox 26"/>
          <p:cNvSpPr/>
          <p:nvPr/>
        </p:nvSpPr>
        <p:spPr>
          <a:xfrm>
            <a:off x="1974960" y="376920"/>
            <a:ext cx="2246400" cy="273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b="0" lang="ru-RU" sz="1200" strike="noStrike" u="none">
                <a:solidFill>
                  <a:srgbClr val="173c90"/>
                </a:solidFill>
                <a:uFillTx/>
                <a:latin typeface="Arial"/>
                <a:ea typeface="DejaVu Sans"/>
              </a:rPr>
              <a:t>О трудностях </a:t>
            </a:r>
            <a:endParaRPr b="0" lang="ru-RU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31" name="TextBox 27"/>
          <p:cNvSpPr/>
          <p:nvPr/>
        </p:nvSpPr>
        <p:spPr>
          <a:xfrm rot="16200000">
            <a:off x="11180520" y="5517720"/>
            <a:ext cx="1100160" cy="27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1200" strike="noStrike" u="none">
                <a:solidFill>
                  <a:srgbClr val="fa4012"/>
                </a:solidFill>
                <a:uFillTx/>
                <a:latin typeface="Arial"/>
                <a:ea typeface="DejaVu Sans"/>
              </a:rPr>
              <a:t>01.2025</a:t>
            </a:r>
            <a:endParaRPr b="0" lang="ru-RU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32" name="TextBox 28"/>
          <p:cNvSpPr/>
          <p:nvPr/>
        </p:nvSpPr>
        <p:spPr>
          <a:xfrm>
            <a:off x="11512080" y="6314400"/>
            <a:ext cx="416880" cy="27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ru-RU" sz="1200" strike="noStrike" u="none">
                <a:solidFill>
                  <a:srgbClr val="173c90"/>
                </a:solidFill>
                <a:uFillTx/>
                <a:latin typeface="Arial"/>
                <a:ea typeface="DejaVu Sans"/>
              </a:rPr>
              <a:t>1</a:t>
            </a:r>
            <a:endParaRPr b="0" lang="ru-RU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cxnSp>
        <p:nvCxnSpPr>
          <p:cNvPr id="233" name="Прямая соединительная линия 29"/>
          <p:cNvCxnSpPr/>
          <p:nvPr/>
        </p:nvCxnSpPr>
        <p:spPr>
          <a:xfrm>
            <a:off x="11579040" y="6240600"/>
            <a:ext cx="293400" cy="5400"/>
          </a:xfrm>
          <a:prstGeom prst="straightConnector1">
            <a:avLst/>
          </a:prstGeom>
          <a:ln w="19080">
            <a:solidFill>
              <a:srgbClr val="173c90"/>
            </a:solidFill>
            <a:round/>
          </a:ln>
        </p:spPr>
      </p:cxnSp>
      <p:sp>
        <p:nvSpPr>
          <p:cNvPr id="234" name="TextBox 31"/>
          <p:cNvSpPr/>
          <p:nvPr/>
        </p:nvSpPr>
        <p:spPr>
          <a:xfrm>
            <a:off x="271080" y="1193400"/>
            <a:ext cx="9469800" cy="821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ru-RU" sz="2400" strike="noStrike" u="none">
                <a:solidFill>
                  <a:srgbClr val="ff0000"/>
                </a:solidFill>
                <a:uFillTx/>
                <a:latin typeface="Arial"/>
                <a:ea typeface="DejaVu Sans"/>
              </a:rPr>
              <a:t>«Он боль моя жопа дырка» — (с) возможно какой-то вирусолог о филогении вирусов</a:t>
            </a:r>
            <a:endParaRPr b="0" lang="ru-RU" sz="2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cxnSp>
        <p:nvCxnSpPr>
          <p:cNvPr id="235" name="Прямая соединительная линия 32"/>
          <p:cNvCxnSpPr/>
          <p:nvPr/>
        </p:nvCxnSpPr>
        <p:spPr>
          <a:xfrm>
            <a:off x="4190760" y="607680"/>
            <a:ext cx="2189520" cy="5400"/>
          </a:xfrm>
          <a:prstGeom prst="straightConnector1">
            <a:avLst/>
          </a:prstGeom>
          <a:ln w="19080">
            <a:solidFill>
              <a:srgbClr val="173c90"/>
            </a:solidFill>
            <a:round/>
          </a:ln>
        </p:spPr>
      </p:cxnSp>
      <p:cxnSp>
        <p:nvCxnSpPr>
          <p:cNvPr id="236" name="Прямая соединительная линия 33"/>
          <p:cNvCxnSpPr/>
          <p:nvPr/>
        </p:nvCxnSpPr>
        <p:spPr>
          <a:xfrm>
            <a:off x="6374880" y="466200"/>
            <a:ext cx="5400" cy="293400"/>
          </a:xfrm>
          <a:prstGeom prst="straightConnector1">
            <a:avLst/>
          </a:prstGeom>
          <a:ln w="19080">
            <a:solidFill>
              <a:srgbClr val="173c90"/>
            </a:solidFill>
            <a:round/>
          </a:ln>
        </p:spPr>
      </p:cxnSp>
      <p:cxnSp>
        <p:nvCxnSpPr>
          <p:cNvPr id="237" name="Прямая соединительная линия 34"/>
          <p:cNvCxnSpPr/>
          <p:nvPr/>
        </p:nvCxnSpPr>
        <p:spPr>
          <a:xfrm>
            <a:off x="9295560" y="466200"/>
            <a:ext cx="5400" cy="293400"/>
          </a:xfrm>
          <a:prstGeom prst="straightConnector1">
            <a:avLst/>
          </a:prstGeom>
          <a:ln w="19080">
            <a:solidFill>
              <a:srgbClr val="173c90"/>
            </a:solidFill>
            <a:round/>
          </a:ln>
        </p:spPr>
      </p:cxnSp>
      <p:pic>
        <p:nvPicPr>
          <p:cNvPr id="238" name="Рисунок 35" descr="Изображение выглядит как текст&#10;&#10;Автоматически созданное описание"/>
          <p:cNvPicPr/>
          <p:nvPr/>
        </p:nvPicPr>
        <p:blipFill>
          <a:blip r:embed="rId2"/>
          <a:stretch/>
        </p:blipFill>
        <p:spPr>
          <a:xfrm>
            <a:off x="7077960" y="389520"/>
            <a:ext cx="1602360" cy="447480"/>
          </a:xfrm>
          <a:prstGeom prst="rect">
            <a:avLst/>
          </a:prstGeom>
          <a:ln w="0">
            <a:noFill/>
          </a:ln>
        </p:spPr>
      </p:pic>
      <p:sp>
        <p:nvSpPr>
          <p:cNvPr id="239" name="AutoShape 2"/>
          <p:cNvSpPr/>
          <p:nvPr/>
        </p:nvSpPr>
        <p:spPr>
          <a:xfrm>
            <a:off x="155520" y="-144360"/>
            <a:ext cx="299520" cy="299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ru-RU" sz="1800" strike="noStrike" u="none">
              <a:solidFill>
                <a:schemeClr val="dk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240" name="AutoShape 4"/>
          <p:cNvSpPr/>
          <p:nvPr/>
        </p:nvSpPr>
        <p:spPr>
          <a:xfrm>
            <a:off x="307800" y="7920"/>
            <a:ext cx="299520" cy="299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ru-RU" sz="1800" strike="noStrike" u="none">
              <a:solidFill>
                <a:schemeClr val="dk1"/>
              </a:solidFill>
              <a:uFillTx/>
              <a:latin typeface="Calibri"/>
              <a:ea typeface="DejaVu Sans"/>
            </a:endParaRPr>
          </a:p>
        </p:txBody>
      </p:sp>
      <p:pic>
        <p:nvPicPr>
          <p:cNvPr id="241" name="Picture 5" descr=""/>
          <p:cNvPicPr/>
          <p:nvPr/>
        </p:nvPicPr>
        <p:blipFill>
          <a:blip r:embed="rId3"/>
          <a:stretch/>
        </p:blipFill>
        <p:spPr>
          <a:xfrm>
            <a:off x="9625680" y="236160"/>
            <a:ext cx="2026440" cy="740160"/>
          </a:xfrm>
          <a:prstGeom prst="rect">
            <a:avLst/>
          </a:prstGeom>
          <a:ln w="0">
            <a:noFill/>
          </a:ln>
        </p:spPr>
      </p:pic>
      <p:sp>
        <p:nvSpPr>
          <p:cNvPr id="242" name=""/>
          <p:cNvSpPr/>
          <p:nvPr/>
        </p:nvSpPr>
        <p:spPr>
          <a:xfrm>
            <a:off x="3020400" y="2167560"/>
            <a:ext cx="6016320" cy="312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ru-RU" sz="1800" strike="noStrike" u="none">
              <a:solidFill>
                <a:srgbClr val="000000"/>
              </a:solidFill>
              <a:uFillTx/>
              <a:latin typeface="Arial"/>
              <a:ea typeface="DejaVu Sans"/>
            </a:endParaRPr>
          </a:p>
        </p:txBody>
      </p:sp>
      <p:sp>
        <p:nvSpPr>
          <p:cNvPr id="243" name=""/>
          <p:cNvSpPr/>
          <p:nvPr/>
        </p:nvSpPr>
        <p:spPr>
          <a:xfrm>
            <a:off x="382320" y="1982520"/>
            <a:ext cx="10121760" cy="2119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244" name="" descr=""/>
          <p:cNvPicPr/>
          <p:nvPr/>
        </p:nvPicPr>
        <p:blipFill>
          <a:blip r:embed="rId4"/>
          <a:stretch/>
        </p:blipFill>
        <p:spPr>
          <a:xfrm>
            <a:off x="1104480" y="2483280"/>
            <a:ext cx="9399600" cy="3761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Рисунок 4" descr=""/>
          <p:cNvPicPr/>
          <p:nvPr/>
        </p:nvPicPr>
        <p:blipFill>
          <a:blip r:embed="rId1"/>
          <a:stretch/>
        </p:blipFill>
        <p:spPr>
          <a:xfrm>
            <a:off x="11185200" y="1212840"/>
            <a:ext cx="648360" cy="823680"/>
          </a:xfrm>
          <a:prstGeom prst="rect">
            <a:avLst/>
          </a:prstGeom>
          <a:ln w="0">
            <a:noFill/>
          </a:ln>
        </p:spPr>
      </p:pic>
      <p:sp>
        <p:nvSpPr>
          <p:cNvPr id="246" name="Скругленный прямоугольник 3"/>
          <p:cNvSpPr/>
          <p:nvPr/>
        </p:nvSpPr>
        <p:spPr>
          <a:xfrm>
            <a:off x="295560" y="225360"/>
            <a:ext cx="11595240" cy="76176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9080">
            <a:solidFill>
              <a:srgbClr val="173c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ru-RU" sz="1800" strike="noStrike" u="non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247" name="TextBox 8"/>
          <p:cNvSpPr/>
          <p:nvPr/>
        </p:nvSpPr>
        <p:spPr>
          <a:xfrm>
            <a:off x="375480" y="376920"/>
            <a:ext cx="159444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ru-RU" sz="1200" strike="noStrike" u="none">
                <a:solidFill>
                  <a:srgbClr val="173c90"/>
                </a:solidFill>
                <a:uFillTx/>
                <a:latin typeface="Arial"/>
                <a:ea typeface="DejaVu Sans"/>
              </a:rPr>
              <a:t>Систематика вирусов</a:t>
            </a:r>
            <a:endParaRPr b="0" lang="ru-RU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48" name="TextBox 10"/>
          <p:cNvSpPr/>
          <p:nvPr/>
        </p:nvSpPr>
        <p:spPr>
          <a:xfrm>
            <a:off x="1974960" y="376920"/>
            <a:ext cx="224640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b="0" lang="ru-RU" sz="1200" strike="noStrike" u="none">
                <a:solidFill>
                  <a:srgbClr val="173c90"/>
                </a:solidFill>
                <a:uFillTx/>
                <a:latin typeface="Arial"/>
                <a:ea typeface="DejaVu Sans"/>
              </a:rPr>
              <a:t>Эволюция системы классификации вирусов:</a:t>
            </a:r>
            <a:endParaRPr b="0" lang="ru-RU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49" name="TextBox 11"/>
          <p:cNvSpPr/>
          <p:nvPr/>
        </p:nvSpPr>
        <p:spPr>
          <a:xfrm rot="16200000">
            <a:off x="11180520" y="5517720"/>
            <a:ext cx="1100160" cy="27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1200" strike="noStrike" u="none">
                <a:solidFill>
                  <a:srgbClr val="fa4012"/>
                </a:solidFill>
                <a:uFillTx/>
                <a:latin typeface="Arial"/>
                <a:ea typeface="DejaVu Sans"/>
              </a:rPr>
              <a:t>01.2025</a:t>
            </a:r>
            <a:endParaRPr b="0" lang="ru-RU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50" name="TextBox 12"/>
          <p:cNvSpPr/>
          <p:nvPr/>
        </p:nvSpPr>
        <p:spPr>
          <a:xfrm>
            <a:off x="11512080" y="6314400"/>
            <a:ext cx="416880" cy="27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ru-RU" sz="1200" strike="noStrike" u="none">
                <a:solidFill>
                  <a:srgbClr val="173c90"/>
                </a:solidFill>
                <a:uFillTx/>
                <a:latin typeface="Arial"/>
                <a:ea typeface="DejaVu Sans"/>
              </a:rPr>
              <a:t>2</a:t>
            </a:r>
            <a:endParaRPr b="0" lang="ru-RU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cxnSp>
        <p:nvCxnSpPr>
          <p:cNvPr id="251" name="Прямая соединительная линия 5"/>
          <p:cNvCxnSpPr/>
          <p:nvPr/>
        </p:nvCxnSpPr>
        <p:spPr>
          <a:xfrm>
            <a:off x="11579040" y="6240600"/>
            <a:ext cx="293400" cy="5400"/>
          </a:xfrm>
          <a:prstGeom prst="straightConnector1">
            <a:avLst/>
          </a:prstGeom>
          <a:ln w="19080">
            <a:solidFill>
              <a:srgbClr val="173c90"/>
            </a:solidFill>
            <a:round/>
          </a:ln>
        </p:spPr>
      </p:cxnSp>
      <p:sp>
        <p:nvSpPr>
          <p:cNvPr id="252" name="TextBox 13"/>
          <p:cNvSpPr/>
          <p:nvPr/>
        </p:nvSpPr>
        <p:spPr>
          <a:xfrm>
            <a:off x="271080" y="1193400"/>
            <a:ext cx="345384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ru-RU" sz="2400" strike="noStrike" u="none">
                <a:solidFill>
                  <a:srgbClr val="ff0000"/>
                </a:solidFill>
                <a:uFillTx/>
                <a:latin typeface="Arial"/>
                <a:ea typeface="DejaVu Sans"/>
              </a:rPr>
              <a:t>От 5 к 15</a:t>
            </a:r>
            <a:endParaRPr b="0" lang="ru-RU" sz="2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cxnSp>
        <p:nvCxnSpPr>
          <p:cNvPr id="253" name="Прямая соединительная линия 6"/>
          <p:cNvCxnSpPr/>
          <p:nvPr/>
        </p:nvCxnSpPr>
        <p:spPr>
          <a:xfrm>
            <a:off x="4190760" y="607680"/>
            <a:ext cx="2189520" cy="5400"/>
          </a:xfrm>
          <a:prstGeom prst="straightConnector1">
            <a:avLst/>
          </a:prstGeom>
          <a:ln w="19080">
            <a:solidFill>
              <a:srgbClr val="173c90"/>
            </a:solidFill>
            <a:round/>
          </a:ln>
        </p:spPr>
      </p:cxnSp>
      <p:cxnSp>
        <p:nvCxnSpPr>
          <p:cNvPr id="254" name="Прямая соединительная линия 7"/>
          <p:cNvCxnSpPr/>
          <p:nvPr/>
        </p:nvCxnSpPr>
        <p:spPr>
          <a:xfrm>
            <a:off x="6374880" y="466200"/>
            <a:ext cx="5400" cy="293400"/>
          </a:xfrm>
          <a:prstGeom prst="straightConnector1">
            <a:avLst/>
          </a:prstGeom>
          <a:ln w="19080">
            <a:solidFill>
              <a:srgbClr val="173c90"/>
            </a:solidFill>
            <a:round/>
          </a:ln>
        </p:spPr>
      </p:cxnSp>
      <p:cxnSp>
        <p:nvCxnSpPr>
          <p:cNvPr id="255" name="Прямая соединительная линия 8"/>
          <p:cNvCxnSpPr/>
          <p:nvPr/>
        </p:nvCxnSpPr>
        <p:spPr>
          <a:xfrm>
            <a:off x="9295560" y="466200"/>
            <a:ext cx="5400" cy="293400"/>
          </a:xfrm>
          <a:prstGeom prst="straightConnector1">
            <a:avLst/>
          </a:prstGeom>
          <a:ln w="19080">
            <a:solidFill>
              <a:srgbClr val="173c90"/>
            </a:solidFill>
            <a:round/>
          </a:ln>
        </p:spPr>
      </p:cxnSp>
      <p:pic>
        <p:nvPicPr>
          <p:cNvPr id="256" name="Рисунок 5" descr="Изображение выглядит как текст&#10;&#10;Автоматически созданное описание"/>
          <p:cNvPicPr/>
          <p:nvPr/>
        </p:nvPicPr>
        <p:blipFill>
          <a:blip r:embed="rId2"/>
          <a:stretch/>
        </p:blipFill>
        <p:spPr>
          <a:xfrm>
            <a:off x="7077960" y="389520"/>
            <a:ext cx="1602360" cy="447480"/>
          </a:xfrm>
          <a:prstGeom prst="rect">
            <a:avLst/>
          </a:prstGeom>
          <a:ln w="0">
            <a:noFill/>
          </a:ln>
        </p:spPr>
      </p:pic>
      <p:sp>
        <p:nvSpPr>
          <p:cNvPr id="257" name="AutoShape 5"/>
          <p:cNvSpPr/>
          <p:nvPr/>
        </p:nvSpPr>
        <p:spPr>
          <a:xfrm>
            <a:off x="155520" y="-144360"/>
            <a:ext cx="299520" cy="299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ru-RU" sz="1800" strike="noStrike" u="none">
              <a:solidFill>
                <a:schemeClr val="dk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258" name="AutoShape 6"/>
          <p:cNvSpPr/>
          <p:nvPr/>
        </p:nvSpPr>
        <p:spPr>
          <a:xfrm>
            <a:off x="307800" y="7920"/>
            <a:ext cx="299520" cy="299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ru-RU" sz="1800" strike="noStrike" u="none">
              <a:solidFill>
                <a:schemeClr val="dk1"/>
              </a:solidFill>
              <a:uFillTx/>
              <a:latin typeface="Calibri"/>
              <a:ea typeface="DejaVu Sans"/>
            </a:endParaRPr>
          </a:p>
        </p:txBody>
      </p:sp>
      <p:pic>
        <p:nvPicPr>
          <p:cNvPr id="259" name="Picture 2" descr=""/>
          <p:cNvPicPr/>
          <p:nvPr/>
        </p:nvPicPr>
        <p:blipFill>
          <a:blip r:embed="rId3"/>
          <a:stretch/>
        </p:blipFill>
        <p:spPr>
          <a:xfrm>
            <a:off x="9625680" y="236160"/>
            <a:ext cx="2026440" cy="740160"/>
          </a:xfrm>
          <a:prstGeom prst="rect">
            <a:avLst/>
          </a:prstGeom>
          <a:ln w="0">
            <a:noFill/>
          </a:ln>
        </p:spPr>
      </p:pic>
      <p:sp>
        <p:nvSpPr>
          <p:cNvPr id="260" name=""/>
          <p:cNvSpPr/>
          <p:nvPr/>
        </p:nvSpPr>
        <p:spPr>
          <a:xfrm>
            <a:off x="3020400" y="2167560"/>
            <a:ext cx="6016320" cy="312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ru-RU" sz="1800" strike="noStrike" u="none">
              <a:solidFill>
                <a:srgbClr val="000000"/>
              </a:solidFill>
              <a:uFillTx/>
              <a:latin typeface="Arial"/>
              <a:ea typeface="DejaVu Sans"/>
            </a:endParaRPr>
          </a:p>
        </p:txBody>
      </p:sp>
      <p:sp>
        <p:nvSpPr>
          <p:cNvPr id="261" name=""/>
          <p:cNvSpPr/>
          <p:nvPr/>
        </p:nvSpPr>
        <p:spPr>
          <a:xfrm>
            <a:off x="382320" y="1982520"/>
            <a:ext cx="10121760" cy="2119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262" name="" descr=""/>
          <p:cNvPicPr/>
          <p:nvPr/>
        </p:nvPicPr>
        <p:blipFill>
          <a:blip r:embed="rId4"/>
          <a:stretch/>
        </p:blipFill>
        <p:spPr>
          <a:xfrm>
            <a:off x="574920" y="1890360"/>
            <a:ext cx="7189920" cy="3285000"/>
          </a:xfrm>
          <a:prstGeom prst="rect">
            <a:avLst/>
          </a:prstGeom>
          <a:ln w="0">
            <a:noFill/>
          </a:ln>
        </p:spPr>
      </p:pic>
      <p:sp>
        <p:nvSpPr>
          <p:cNvPr id="263" name=""/>
          <p:cNvSpPr txBox="1"/>
          <p:nvPr/>
        </p:nvSpPr>
        <p:spPr>
          <a:xfrm>
            <a:off x="153360" y="5468040"/>
            <a:ext cx="9930960" cy="534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ru-RU" sz="1050" strike="noStrike" u="none">
                <a:solidFill>
                  <a:srgbClr val="000000"/>
                </a:solidFill>
                <a:uFillTx/>
                <a:latin typeface="Arial"/>
              </a:rPr>
              <a:t>Рис. 2. Систематика вирусов (ICTV) эволюционировала от простых группировок на уровне родов и семейств к более сложной 15-ранговой системе. Это связано с накоплением знаний о генетическом разнообразии и макроэволюционных процессах вирусов. Важным моментом стало добавление новых рангов, таких как класс, тип, царство и реалм, что позволяет лучше отражать отношения между дальнородственными вирусами.</a:t>
            </a:r>
            <a:endParaRPr b="0" lang="ru-RU" sz="10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Рисунок 7" descr=""/>
          <p:cNvPicPr/>
          <p:nvPr/>
        </p:nvPicPr>
        <p:blipFill>
          <a:blip r:embed="rId1"/>
          <a:stretch/>
        </p:blipFill>
        <p:spPr>
          <a:xfrm>
            <a:off x="11185200" y="1212840"/>
            <a:ext cx="648360" cy="823680"/>
          </a:xfrm>
          <a:prstGeom prst="rect">
            <a:avLst/>
          </a:prstGeom>
          <a:ln w="0">
            <a:noFill/>
          </a:ln>
        </p:spPr>
      </p:pic>
      <p:sp>
        <p:nvSpPr>
          <p:cNvPr id="265" name="Скругленный прямоугольник 4"/>
          <p:cNvSpPr/>
          <p:nvPr/>
        </p:nvSpPr>
        <p:spPr>
          <a:xfrm>
            <a:off x="295560" y="225360"/>
            <a:ext cx="11595240" cy="76176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9080">
            <a:solidFill>
              <a:srgbClr val="173c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ru-RU" sz="1800" strike="noStrike" u="non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266" name="TextBox 14"/>
          <p:cNvSpPr/>
          <p:nvPr/>
        </p:nvSpPr>
        <p:spPr>
          <a:xfrm>
            <a:off x="375480" y="376920"/>
            <a:ext cx="159444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ru-RU" sz="1200" strike="noStrike" u="none">
                <a:solidFill>
                  <a:srgbClr val="173c90"/>
                </a:solidFill>
                <a:uFillTx/>
                <a:latin typeface="Arial"/>
                <a:ea typeface="DejaVu Sans"/>
              </a:rPr>
              <a:t>Систематика вирусов</a:t>
            </a:r>
            <a:endParaRPr b="0" lang="ru-RU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67" name="TextBox 15"/>
          <p:cNvSpPr/>
          <p:nvPr/>
        </p:nvSpPr>
        <p:spPr>
          <a:xfrm>
            <a:off x="1974960" y="376920"/>
            <a:ext cx="224640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b="0" lang="ru-RU" sz="1200" strike="noStrike" u="none">
                <a:solidFill>
                  <a:srgbClr val="173c90"/>
                </a:solidFill>
                <a:uFillTx/>
                <a:latin typeface="Arial"/>
                <a:ea typeface="DejaVu Sans"/>
              </a:rPr>
              <a:t>Принципы разделения по таксономическим рангам</a:t>
            </a:r>
            <a:endParaRPr b="0" lang="ru-RU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68" name="TextBox 16"/>
          <p:cNvSpPr/>
          <p:nvPr/>
        </p:nvSpPr>
        <p:spPr>
          <a:xfrm rot="16200000">
            <a:off x="11180520" y="5517720"/>
            <a:ext cx="1100160" cy="27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1200" strike="noStrike" u="none">
                <a:solidFill>
                  <a:srgbClr val="fa4012"/>
                </a:solidFill>
                <a:uFillTx/>
                <a:latin typeface="Arial"/>
                <a:ea typeface="DejaVu Sans"/>
              </a:rPr>
              <a:t>01.2025</a:t>
            </a:r>
            <a:endParaRPr b="0" lang="ru-RU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69" name="TextBox 20"/>
          <p:cNvSpPr/>
          <p:nvPr/>
        </p:nvSpPr>
        <p:spPr>
          <a:xfrm>
            <a:off x="11512080" y="6314400"/>
            <a:ext cx="416880" cy="27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ru-RU" sz="1200" strike="noStrike" u="none">
                <a:solidFill>
                  <a:srgbClr val="173c90"/>
                </a:solidFill>
                <a:uFillTx/>
                <a:latin typeface="Arial"/>
                <a:ea typeface="DejaVu Sans"/>
              </a:rPr>
              <a:t>4</a:t>
            </a:r>
            <a:endParaRPr b="0" lang="ru-RU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cxnSp>
        <p:nvCxnSpPr>
          <p:cNvPr id="270" name="Прямая соединительная линия 9"/>
          <p:cNvCxnSpPr/>
          <p:nvPr/>
        </p:nvCxnSpPr>
        <p:spPr>
          <a:xfrm>
            <a:off x="11579040" y="6240600"/>
            <a:ext cx="293400" cy="5400"/>
          </a:xfrm>
          <a:prstGeom prst="straightConnector1">
            <a:avLst/>
          </a:prstGeom>
          <a:ln w="19080">
            <a:solidFill>
              <a:srgbClr val="173c90"/>
            </a:solidFill>
            <a:round/>
          </a:ln>
        </p:spPr>
      </p:cxnSp>
      <p:sp>
        <p:nvSpPr>
          <p:cNvPr id="271" name="TextBox 21"/>
          <p:cNvSpPr/>
          <p:nvPr/>
        </p:nvSpPr>
        <p:spPr>
          <a:xfrm>
            <a:off x="271080" y="1193400"/>
            <a:ext cx="3453840" cy="82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ru-RU" sz="2400" strike="noStrike" u="none">
                <a:solidFill>
                  <a:srgbClr val="ff0000"/>
                </a:solidFill>
                <a:uFillTx/>
                <a:latin typeface="Arial"/>
                <a:ea typeface="DejaVu Sans"/>
              </a:rPr>
              <a:t>Принципы разделения</a:t>
            </a:r>
            <a:endParaRPr b="0" lang="ru-RU" sz="2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cxnSp>
        <p:nvCxnSpPr>
          <p:cNvPr id="272" name="Прямая соединительная линия 10"/>
          <p:cNvCxnSpPr/>
          <p:nvPr/>
        </p:nvCxnSpPr>
        <p:spPr>
          <a:xfrm>
            <a:off x="4190760" y="607680"/>
            <a:ext cx="2189520" cy="5400"/>
          </a:xfrm>
          <a:prstGeom prst="straightConnector1">
            <a:avLst/>
          </a:prstGeom>
          <a:ln w="19080">
            <a:solidFill>
              <a:srgbClr val="173c90"/>
            </a:solidFill>
            <a:round/>
          </a:ln>
        </p:spPr>
      </p:cxnSp>
      <p:cxnSp>
        <p:nvCxnSpPr>
          <p:cNvPr id="273" name="Прямая соединительная линия 11"/>
          <p:cNvCxnSpPr/>
          <p:nvPr/>
        </p:nvCxnSpPr>
        <p:spPr>
          <a:xfrm>
            <a:off x="6374880" y="466200"/>
            <a:ext cx="5400" cy="293400"/>
          </a:xfrm>
          <a:prstGeom prst="straightConnector1">
            <a:avLst/>
          </a:prstGeom>
          <a:ln w="19080">
            <a:solidFill>
              <a:srgbClr val="173c90"/>
            </a:solidFill>
            <a:round/>
          </a:ln>
        </p:spPr>
      </p:cxnSp>
      <p:cxnSp>
        <p:nvCxnSpPr>
          <p:cNvPr id="274" name="Прямая соединительная линия 12"/>
          <p:cNvCxnSpPr/>
          <p:nvPr/>
        </p:nvCxnSpPr>
        <p:spPr>
          <a:xfrm>
            <a:off x="9295560" y="466200"/>
            <a:ext cx="5400" cy="293400"/>
          </a:xfrm>
          <a:prstGeom prst="straightConnector1">
            <a:avLst/>
          </a:prstGeom>
          <a:ln w="19080">
            <a:solidFill>
              <a:srgbClr val="173c90"/>
            </a:solidFill>
            <a:round/>
          </a:ln>
        </p:spPr>
      </p:cxnSp>
      <p:pic>
        <p:nvPicPr>
          <p:cNvPr id="275" name="Рисунок 8" descr="Изображение выглядит как текст&#10;&#10;Автоматически созданное описание"/>
          <p:cNvPicPr/>
          <p:nvPr/>
        </p:nvPicPr>
        <p:blipFill>
          <a:blip r:embed="rId2"/>
          <a:stretch/>
        </p:blipFill>
        <p:spPr>
          <a:xfrm>
            <a:off x="7077960" y="389520"/>
            <a:ext cx="1602360" cy="447480"/>
          </a:xfrm>
          <a:prstGeom prst="rect">
            <a:avLst/>
          </a:prstGeom>
          <a:ln w="0">
            <a:noFill/>
          </a:ln>
        </p:spPr>
      </p:pic>
      <p:sp>
        <p:nvSpPr>
          <p:cNvPr id="276" name="AutoShape 7"/>
          <p:cNvSpPr/>
          <p:nvPr/>
        </p:nvSpPr>
        <p:spPr>
          <a:xfrm>
            <a:off x="155520" y="-144360"/>
            <a:ext cx="299520" cy="299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ru-RU" sz="1800" strike="noStrike" u="none">
              <a:solidFill>
                <a:schemeClr val="dk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277" name="AutoShape 8"/>
          <p:cNvSpPr/>
          <p:nvPr/>
        </p:nvSpPr>
        <p:spPr>
          <a:xfrm>
            <a:off x="307800" y="7920"/>
            <a:ext cx="299520" cy="299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ru-RU" sz="1800" strike="noStrike" u="none">
              <a:solidFill>
                <a:schemeClr val="dk1"/>
              </a:solidFill>
              <a:uFillTx/>
              <a:latin typeface="Calibri"/>
              <a:ea typeface="DejaVu Sans"/>
            </a:endParaRPr>
          </a:p>
        </p:txBody>
      </p:sp>
      <p:pic>
        <p:nvPicPr>
          <p:cNvPr id="278" name="Picture 3" descr=""/>
          <p:cNvPicPr/>
          <p:nvPr/>
        </p:nvPicPr>
        <p:blipFill>
          <a:blip r:embed="rId3"/>
          <a:stretch/>
        </p:blipFill>
        <p:spPr>
          <a:xfrm>
            <a:off x="9625680" y="236160"/>
            <a:ext cx="2026440" cy="740160"/>
          </a:xfrm>
          <a:prstGeom prst="rect">
            <a:avLst/>
          </a:prstGeom>
          <a:ln w="0">
            <a:noFill/>
          </a:ln>
        </p:spPr>
      </p:pic>
      <p:sp>
        <p:nvSpPr>
          <p:cNvPr id="279" name=""/>
          <p:cNvSpPr/>
          <p:nvPr/>
        </p:nvSpPr>
        <p:spPr>
          <a:xfrm>
            <a:off x="3020400" y="2167560"/>
            <a:ext cx="6016320" cy="312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ru-RU" sz="1800" strike="noStrike" u="none">
              <a:solidFill>
                <a:srgbClr val="000000"/>
              </a:solidFill>
              <a:uFillTx/>
              <a:latin typeface="Arial"/>
              <a:ea typeface="DejaVu Sans"/>
            </a:endParaRPr>
          </a:p>
        </p:txBody>
      </p:sp>
      <p:pic>
        <p:nvPicPr>
          <p:cNvPr id="280" name="" descr=""/>
          <p:cNvPicPr/>
          <p:nvPr/>
        </p:nvPicPr>
        <p:blipFill>
          <a:blip r:embed="rId4"/>
          <a:stretch/>
        </p:blipFill>
        <p:spPr>
          <a:xfrm>
            <a:off x="3425040" y="1289880"/>
            <a:ext cx="7713720" cy="5018400"/>
          </a:xfrm>
          <a:prstGeom prst="rect">
            <a:avLst/>
          </a:prstGeom>
          <a:ln w="0">
            <a:noFill/>
          </a:ln>
        </p:spPr>
      </p:pic>
      <p:sp>
        <p:nvSpPr>
          <p:cNvPr id="281" name=""/>
          <p:cNvSpPr txBox="1"/>
          <p:nvPr/>
        </p:nvSpPr>
        <p:spPr>
          <a:xfrm>
            <a:off x="184680" y="2045520"/>
            <a:ext cx="3384360" cy="3418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ru-RU" sz="1050" strike="noStrike" u="none">
                <a:solidFill>
                  <a:srgbClr val="000000"/>
                </a:solidFill>
                <a:uFillTx/>
                <a:latin typeface="Arial"/>
              </a:rPr>
              <a:t>Рис.3 </a:t>
            </a:r>
            <a:r>
              <a:rPr b="1" lang="ru-RU" sz="1050" strike="noStrike" u="none">
                <a:solidFill>
                  <a:srgbClr val="000000"/>
                </a:solidFill>
                <a:uFillTx/>
                <a:latin typeface="Arial"/>
              </a:rPr>
              <a:t>Ранги, используемые в таксономии вирусов</a:t>
            </a:r>
            <a:r>
              <a:rPr b="0" lang="ru-RU" sz="1050" strike="noStrike" u="none">
                <a:solidFill>
                  <a:srgbClr val="000000"/>
                </a:solidFill>
                <a:uFillTx/>
                <a:latin typeface="Arial"/>
              </a:rPr>
              <a:t>. Схематическое изображение таксономической системы из 15 рангов, используемой ICTV. В ней</a:t>
            </a:r>
            <a:endParaRPr b="0" lang="ru-RU" sz="1050" strike="noStrike" u="none">
              <a:solidFill>
                <a:srgbClr val="000000"/>
              </a:solidFill>
              <a:uFillTx/>
              <a:latin typeface="Arial"/>
            </a:endParaRPr>
          </a:p>
          <a:p>
            <a:r>
              <a:rPr b="0" lang="ru-RU" sz="1050" strike="noStrike" u="none">
                <a:solidFill>
                  <a:srgbClr val="000000"/>
                </a:solidFill>
                <a:uFillTx/>
                <a:latin typeface="Arial"/>
              </a:rPr>
              <a:t>представлены методологии, которые могут быть использованы для определения эволюционных взаимосвязей вирусов и присвоения</a:t>
            </a:r>
            <a:endParaRPr b="0" lang="ru-RU" sz="1050" strike="noStrike" u="none">
              <a:solidFill>
                <a:srgbClr val="000000"/>
              </a:solidFill>
              <a:uFillTx/>
              <a:latin typeface="Arial"/>
            </a:endParaRPr>
          </a:p>
          <a:p>
            <a:r>
              <a:rPr b="0" lang="ru-RU" sz="1050" strike="noStrike" u="none">
                <a:solidFill>
                  <a:srgbClr val="000000"/>
                </a:solidFill>
                <a:uFillTx/>
                <a:latin typeface="Arial"/>
              </a:rPr>
              <a:t>им каждого ранга. Пирамидальная форма указывает на то, что число таксонов увеличивается от верхнего ранга (область) до самого базального</a:t>
            </a:r>
            <a:endParaRPr b="0" lang="ru-RU" sz="1050" strike="noStrike" u="none">
              <a:solidFill>
                <a:srgbClr val="000000"/>
              </a:solidFill>
              <a:uFillTx/>
              <a:latin typeface="Arial"/>
            </a:endParaRPr>
          </a:p>
          <a:p>
            <a:r>
              <a:rPr b="0" lang="ru-RU" sz="1050" strike="noStrike" u="none">
                <a:solidFill>
                  <a:srgbClr val="000000"/>
                </a:solidFill>
                <a:uFillTx/>
                <a:latin typeface="Arial"/>
              </a:rPr>
              <a:t>ранга (виды, Sp.). Названия 15 рангов показаны слева от пирамиды, а методологии -</a:t>
            </a:r>
            <a:endParaRPr b="0" lang="ru-RU" sz="1050" strike="noStrike" u="none">
              <a:solidFill>
                <a:srgbClr val="000000"/>
              </a:solidFill>
              <a:uFillTx/>
              <a:latin typeface="Arial"/>
            </a:endParaRPr>
          </a:p>
          <a:p>
            <a:r>
              <a:rPr b="0" lang="ru-RU" sz="1050" strike="noStrike" u="none">
                <a:solidFill>
                  <a:srgbClr val="000000"/>
                </a:solidFill>
                <a:uFillTx/>
                <a:latin typeface="Arial"/>
              </a:rPr>
              <a:t>справа (AAS, сходство аминокислотных последовательностей; NS, сходство нуклеотидных последовательностей). Пирамида включает в себя гипотетическую</a:t>
            </a:r>
            <a:endParaRPr b="0" lang="ru-RU" sz="1050" strike="noStrike" u="none">
              <a:solidFill>
                <a:srgbClr val="000000"/>
              </a:solidFill>
              <a:uFillTx/>
              <a:latin typeface="Arial"/>
            </a:endParaRPr>
          </a:p>
          <a:p>
            <a:r>
              <a:rPr b="0" lang="ru-RU" sz="1050" strike="noStrike" u="none">
                <a:solidFill>
                  <a:srgbClr val="000000"/>
                </a:solidFill>
                <a:uFillTx/>
                <a:latin typeface="Arial"/>
              </a:rPr>
              <a:t>пример таксономии области с указанием количества таксонов в каждом ранге (закрашенные кружочки). Фенотипические</a:t>
            </a:r>
            <a:endParaRPr b="0" lang="ru-RU" sz="1050" strike="noStrike" u="none">
              <a:solidFill>
                <a:srgbClr val="000000"/>
              </a:solidFill>
              <a:uFillTx/>
              <a:latin typeface="Arial"/>
            </a:endParaRPr>
          </a:p>
          <a:p>
            <a:r>
              <a:rPr b="0" lang="ru-RU" sz="1050" strike="noStrike" u="none">
                <a:solidFill>
                  <a:srgbClr val="000000"/>
                </a:solidFill>
                <a:uFillTx/>
                <a:latin typeface="Arial"/>
              </a:rPr>
              <a:t>свойства классифицированных вирусов, которые могут влиять на ранговое размещение, показаны под пирамидой.</a:t>
            </a:r>
            <a:endParaRPr b="0" lang="ru-RU" sz="10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Рисунок 23" descr=""/>
          <p:cNvPicPr/>
          <p:nvPr/>
        </p:nvPicPr>
        <p:blipFill>
          <a:blip r:embed="rId1"/>
          <a:stretch/>
        </p:blipFill>
        <p:spPr>
          <a:xfrm>
            <a:off x="11185200" y="1212840"/>
            <a:ext cx="648360" cy="823680"/>
          </a:xfrm>
          <a:prstGeom prst="rect">
            <a:avLst/>
          </a:prstGeom>
          <a:ln w="0">
            <a:noFill/>
          </a:ln>
        </p:spPr>
      </p:pic>
      <p:sp>
        <p:nvSpPr>
          <p:cNvPr id="283" name="Скругленный прямоугольник 24"/>
          <p:cNvSpPr/>
          <p:nvPr/>
        </p:nvSpPr>
        <p:spPr>
          <a:xfrm>
            <a:off x="295560" y="225360"/>
            <a:ext cx="11595240" cy="76176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9080">
            <a:solidFill>
              <a:srgbClr val="173c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ru-RU" sz="1800" strike="noStrike" u="non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284" name="TextBox 26"/>
          <p:cNvSpPr/>
          <p:nvPr/>
        </p:nvSpPr>
        <p:spPr>
          <a:xfrm>
            <a:off x="1831680" y="376920"/>
            <a:ext cx="2411640" cy="288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b="0" lang="ru-RU" sz="1300" strike="noStrike" u="none">
                <a:solidFill>
                  <a:srgbClr val="55308d"/>
                </a:solidFill>
                <a:uFillTx/>
                <a:latin typeface="Arial"/>
                <a:ea typeface="DejaVu Sans"/>
              </a:rPr>
              <a:t>ICTV не идеален</a:t>
            </a:r>
            <a:endParaRPr b="0" lang="ru-RU" sz="13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85" name="TextBox 27"/>
          <p:cNvSpPr/>
          <p:nvPr/>
        </p:nvSpPr>
        <p:spPr>
          <a:xfrm rot="16200000">
            <a:off x="11180520" y="5517720"/>
            <a:ext cx="1100160" cy="27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1200" strike="noStrike" u="none">
                <a:solidFill>
                  <a:srgbClr val="fa4012"/>
                </a:solidFill>
                <a:uFillTx/>
                <a:latin typeface="Arial"/>
                <a:ea typeface="DejaVu Sans"/>
              </a:rPr>
              <a:t>01</a:t>
            </a:r>
            <a:r>
              <a:rPr b="0" lang="ru-RU" sz="1200" strike="noStrike" u="none">
                <a:solidFill>
                  <a:srgbClr val="fa4012"/>
                </a:solidFill>
                <a:uFillTx/>
                <a:latin typeface="Arial"/>
                <a:ea typeface="DejaVu Sans"/>
              </a:rPr>
              <a:t>.202</a:t>
            </a:r>
            <a:r>
              <a:rPr b="0" lang="en-US" sz="1200" strike="noStrike" u="none">
                <a:solidFill>
                  <a:srgbClr val="fa4012"/>
                </a:solidFill>
                <a:uFillTx/>
                <a:latin typeface="Arial"/>
                <a:ea typeface="DejaVu Sans"/>
              </a:rPr>
              <a:t>5</a:t>
            </a:r>
            <a:endParaRPr b="0" lang="ru-RU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86" name="TextBox 28"/>
          <p:cNvSpPr/>
          <p:nvPr/>
        </p:nvSpPr>
        <p:spPr>
          <a:xfrm>
            <a:off x="11512080" y="6314400"/>
            <a:ext cx="416880" cy="27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ru-RU" sz="1200" strike="noStrike" u="none">
                <a:solidFill>
                  <a:srgbClr val="173c90"/>
                </a:solidFill>
                <a:uFillTx/>
                <a:latin typeface="Arial"/>
                <a:ea typeface="DejaVu Sans"/>
              </a:rPr>
              <a:t>5</a:t>
            </a:r>
            <a:endParaRPr b="0" lang="ru-RU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cxnSp>
        <p:nvCxnSpPr>
          <p:cNvPr id="287" name="Прямая соединительная линия 29"/>
          <p:cNvCxnSpPr/>
          <p:nvPr/>
        </p:nvCxnSpPr>
        <p:spPr>
          <a:xfrm>
            <a:off x="11579040" y="6240600"/>
            <a:ext cx="293400" cy="5400"/>
          </a:xfrm>
          <a:prstGeom prst="straightConnector1">
            <a:avLst/>
          </a:prstGeom>
          <a:ln w="19080">
            <a:solidFill>
              <a:srgbClr val="173c90"/>
            </a:solidFill>
            <a:round/>
          </a:ln>
        </p:spPr>
      </p:cxnSp>
      <p:cxnSp>
        <p:nvCxnSpPr>
          <p:cNvPr id="288" name="Прямая соединительная линия 32"/>
          <p:cNvCxnSpPr/>
          <p:nvPr/>
        </p:nvCxnSpPr>
        <p:spPr>
          <a:xfrm>
            <a:off x="4190760" y="607680"/>
            <a:ext cx="2189520" cy="5400"/>
          </a:xfrm>
          <a:prstGeom prst="straightConnector1">
            <a:avLst/>
          </a:prstGeom>
          <a:ln w="19080">
            <a:solidFill>
              <a:srgbClr val="173c90"/>
            </a:solidFill>
            <a:round/>
          </a:ln>
        </p:spPr>
      </p:cxnSp>
      <p:cxnSp>
        <p:nvCxnSpPr>
          <p:cNvPr id="289" name="Прямая соединительная линия 33"/>
          <p:cNvCxnSpPr/>
          <p:nvPr/>
        </p:nvCxnSpPr>
        <p:spPr>
          <a:xfrm>
            <a:off x="6374880" y="466200"/>
            <a:ext cx="5400" cy="293400"/>
          </a:xfrm>
          <a:prstGeom prst="straightConnector1">
            <a:avLst/>
          </a:prstGeom>
          <a:ln w="19080">
            <a:solidFill>
              <a:srgbClr val="173c90"/>
            </a:solidFill>
            <a:round/>
          </a:ln>
        </p:spPr>
      </p:cxnSp>
      <p:cxnSp>
        <p:nvCxnSpPr>
          <p:cNvPr id="290" name="Прямая соединительная линия 34"/>
          <p:cNvCxnSpPr/>
          <p:nvPr/>
        </p:nvCxnSpPr>
        <p:spPr>
          <a:xfrm>
            <a:off x="9295560" y="466200"/>
            <a:ext cx="5400" cy="293400"/>
          </a:xfrm>
          <a:prstGeom prst="straightConnector1">
            <a:avLst/>
          </a:prstGeom>
          <a:ln w="19080">
            <a:solidFill>
              <a:srgbClr val="173c90"/>
            </a:solidFill>
            <a:round/>
          </a:ln>
        </p:spPr>
      </p:cxnSp>
      <p:pic>
        <p:nvPicPr>
          <p:cNvPr id="291" name="Рисунок 35" descr="Изображение выглядит как текст&#10;&#10;Автоматически созданное описание"/>
          <p:cNvPicPr/>
          <p:nvPr/>
        </p:nvPicPr>
        <p:blipFill>
          <a:blip r:embed="rId2"/>
          <a:stretch/>
        </p:blipFill>
        <p:spPr>
          <a:xfrm>
            <a:off x="7077960" y="389520"/>
            <a:ext cx="1602360" cy="447480"/>
          </a:xfrm>
          <a:prstGeom prst="rect">
            <a:avLst/>
          </a:prstGeom>
          <a:ln w="0">
            <a:noFill/>
          </a:ln>
        </p:spPr>
      </p:pic>
      <p:sp>
        <p:nvSpPr>
          <p:cNvPr id="292" name="AutoShape 2"/>
          <p:cNvSpPr/>
          <p:nvPr/>
        </p:nvSpPr>
        <p:spPr>
          <a:xfrm>
            <a:off x="155520" y="-144360"/>
            <a:ext cx="299520" cy="299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ru-RU" sz="1800" strike="noStrike" u="none">
              <a:solidFill>
                <a:schemeClr val="dk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293" name="AutoShape 4"/>
          <p:cNvSpPr/>
          <p:nvPr/>
        </p:nvSpPr>
        <p:spPr>
          <a:xfrm>
            <a:off x="307800" y="7920"/>
            <a:ext cx="299520" cy="299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ru-RU" sz="1800" strike="noStrike" u="none">
              <a:solidFill>
                <a:schemeClr val="dk1"/>
              </a:solidFill>
              <a:uFillTx/>
              <a:latin typeface="Calibri"/>
              <a:ea typeface="DejaVu Sans"/>
            </a:endParaRPr>
          </a:p>
        </p:txBody>
      </p:sp>
      <p:pic>
        <p:nvPicPr>
          <p:cNvPr id="294" name="Picture 5" descr=""/>
          <p:cNvPicPr/>
          <p:nvPr/>
        </p:nvPicPr>
        <p:blipFill>
          <a:blip r:embed="rId3"/>
          <a:stretch/>
        </p:blipFill>
        <p:spPr>
          <a:xfrm>
            <a:off x="9625680" y="236160"/>
            <a:ext cx="2026440" cy="740160"/>
          </a:xfrm>
          <a:prstGeom prst="rect">
            <a:avLst/>
          </a:prstGeom>
          <a:ln w="0">
            <a:noFill/>
          </a:ln>
        </p:spPr>
      </p:pic>
      <p:sp>
        <p:nvSpPr>
          <p:cNvPr id="295" name=""/>
          <p:cNvSpPr/>
          <p:nvPr/>
        </p:nvSpPr>
        <p:spPr>
          <a:xfrm>
            <a:off x="381960" y="1695240"/>
            <a:ext cx="8018640" cy="2395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Шесть существующих реалмов отражают разнообразие вирусных геномов и их стратегий репликации. Например, Riboviria группирует все вирусы с геномами на основе РНК-зависимой РНК-полимеразы, что подчеркивает функциональную общность. Однако сам факт отсутствия общего происхождения внутри реалмов делает их скорее удобными рабочими категориями, чем отражением эволюционных связей.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b="1" lang="ru-RU" sz="14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Ни для одного реалма не доказано, что они монофилетичны.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Пример с Asfarviridae иллюстрирует сложность классификации уникальных семейств. Отнесение его к гипотетическому порядку Megavirales показывает, как таксономия становится ареной дискуссий. Гигантские вирусы (гирусы), включая мимивирусы и пандоравирусы, представляют собой важную группу для изучения, так как они бросают вызов традиционным представлениям о вирусах.Постоянные открытия, такие как фаустовирусы, требуют пересмотра эволюционных моделей. Эти вирусы часто содержат гены, которые ранее считались уникальными для клеточных организмов, что вызывает вопросы о происхождении и классификации.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96" name="TextBox 1"/>
          <p:cNvSpPr/>
          <p:nvPr/>
        </p:nvSpPr>
        <p:spPr>
          <a:xfrm>
            <a:off x="375480" y="376920"/>
            <a:ext cx="1594440" cy="456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ru-RU" sz="1200" strike="noStrike" u="none">
                <a:solidFill>
                  <a:srgbClr val="173c90"/>
                </a:solidFill>
                <a:uFillTx/>
                <a:latin typeface="Arial"/>
                <a:ea typeface="DejaVu Sans"/>
              </a:rPr>
              <a:t>Систематика вирусов</a:t>
            </a:r>
            <a:endParaRPr b="0" lang="ru-RU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97" name="TextBox 5"/>
          <p:cNvSpPr/>
          <p:nvPr/>
        </p:nvSpPr>
        <p:spPr>
          <a:xfrm>
            <a:off x="443880" y="1116000"/>
            <a:ext cx="901980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ru-RU" sz="2400" strike="noStrike" u="none">
                <a:solidFill>
                  <a:srgbClr val="ff0000"/>
                </a:solidFill>
                <a:uFillTx/>
                <a:latin typeface="Arial"/>
                <a:ea typeface="DejaVu Sans"/>
              </a:rPr>
              <a:t>Это просто… пиздец, цензурно выражаясь </a:t>
            </a:r>
            <a:endParaRPr b="0" lang="ru-RU" sz="2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298" name="" descr=""/>
          <p:cNvPicPr/>
          <p:nvPr/>
        </p:nvPicPr>
        <p:blipFill>
          <a:blip r:embed="rId4"/>
          <a:stretch/>
        </p:blipFill>
        <p:spPr>
          <a:xfrm>
            <a:off x="8499240" y="2303640"/>
            <a:ext cx="2781000" cy="3266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Рисунок 10" descr=""/>
          <p:cNvPicPr/>
          <p:nvPr/>
        </p:nvPicPr>
        <p:blipFill>
          <a:blip r:embed="rId1"/>
          <a:stretch/>
        </p:blipFill>
        <p:spPr>
          <a:xfrm>
            <a:off x="11185200" y="1085400"/>
            <a:ext cx="648360" cy="823680"/>
          </a:xfrm>
          <a:prstGeom prst="rect">
            <a:avLst/>
          </a:prstGeom>
          <a:ln w="0">
            <a:noFill/>
          </a:ln>
        </p:spPr>
      </p:pic>
      <p:sp>
        <p:nvSpPr>
          <p:cNvPr id="300" name="Скругленный прямоугольник 5"/>
          <p:cNvSpPr/>
          <p:nvPr/>
        </p:nvSpPr>
        <p:spPr>
          <a:xfrm>
            <a:off x="295560" y="225360"/>
            <a:ext cx="11595240" cy="76176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9080">
            <a:solidFill>
              <a:srgbClr val="173c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ru-RU" sz="1800" strike="noStrike" u="non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301" name="TextBox 22"/>
          <p:cNvSpPr/>
          <p:nvPr/>
        </p:nvSpPr>
        <p:spPr>
          <a:xfrm>
            <a:off x="1831680" y="376920"/>
            <a:ext cx="2411640" cy="288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b="0" lang="ru-RU" sz="1300" strike="noStrike" u="none">
                <a:solidFill>
                  <a:srgbClr val="55308d"/>
                </a:solidFill>
                <a:uFillTx/>
                <a:latin typeface="Arial"/>
                <a:ea typeface="DejaVu Sans"/>
              </a:rPr>
              <a:t>Классификация Балтимора</a:t>
            </a:r>
            <a:endParaRPr b="0" lang="ru-RU" sz="13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02" name="TextBox 23"/>
          <p:cNvSpPr/>
          <p:nvPr/>
        </p:nvSpPr>
        <p:spPr>
          <a:xfrm rot="16200000">
            <a:off x="11180520" y="5517720"/>
            <a:ext cx="1100160" cy="27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1200" strike="noStrike" u="none">
                <a:solidFill>
                  <a:srgbClr val="fa4012"/>
                </a:solidFill>
                <a:uFillTx/>
                <a:latin typeface="Arial"/>
                <a:ea typeface="DejaVu Sans"/>
              </a:rPr>
              <a:t>01</a:t>
            </a:r>
            <a:r>
              <a:rPr b="0" lang="ru-RU" sz="1200" strike="noStrike" u="none">
                <a:solidFill>
                  <a:srgbClr val="fa4012"/>
                </a:solidFill>
                <a:uFillTx/>
                <a:latin typeface="Arial"/>
                <a:ea typeface="DejaVu Sans"/>
              </a:rPr>
              <a:t>.202</a:t>
            </a:r>
            <a:r>
              <a:rPr b="0" lang="en-US" sz="1200" strike="noStrike" u="none">
                <a:solidFill>
                  <a:srgbClr val="fa4012"/>
                </a:solidFill>
                <a:uFillTx/>
                <a:latin typeface="Arial"/>
                <a:ea typeface="DejaVu Sans"/>
              </a:rPr>
              <a:t>5</a:t>
            </a:r>
            <a:endParaRPr b="0" lang="ru-RU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03" name="TextBox 24"/>
          <p:cNvSpPr/>
          <p:nvPr/>
        </p:nvSpPr>
        <p:spPr>
          <a:xfrm>
            <a:off x="11512080" y="6314400"/>
            <a:ext cx="416880" cy="27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ru-RU" sz="1200" strike="noStrike" u="none">
                <a:solidFill>
                  <a:srgbClr val="173c90"/>
                </a:solidFill>
                <a:uFillTx/>
                <a:latin typeface="Arial"/>
                <a:ea typeface="DejaVu Sans"/>
              </a:rPr>
              <a:t>6</a:t>
            </a:r>
            <a:endParaRPr b="0" lang="ru-RU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cxnSp>
        <p:nvCxnSpPr>
          <p:cNvPr id="304" name="Прямая соединительная линия 13"/>
          <p:cNvCxnSpPr/>
          <p:nvPr/>
        </p:nvCxnSpPr>
        <p:spPr>
          <a:xfrm>
            <a:off x="11579040" y="6240600"/>
            <a:ext cx="293400" cy="5400"/>
          </a:xfrm>
          <a:prstGeom prst="straightConnector1">
            <a:avLst/>
          </a:prstGeom>
          <a:ln w="19080">
            <a:solidFill>
              <a:srgbClr val="173c90"/>
            </a:solidFill>
            <a:round/>
          </a:ln>
        </p:spPr>
      </p:cxnSp>
      <p:cxnSp>
        <p:nvCxnSpPr>
          <p:cNvPr id="305" name="Прямая соединительная линия 14"/>
          <p:cNvCxnSpPr/>
          <p:nvPr/>
        </p:nvCxnSpPr>
        <p:spPr>
          <a:xfrm>
            <a:off x="4190760" y="607680"/>
            <a:ext cx="2189520" cy="5400"/>
          </a:xfrm>
          <a:prstGeom prst="straightConnector1">
            <a:avLst/>
          </a:prstGeom>
          <a:ln w="19080">
            <a:solidFill>
              <a:srgbClr val="173c90"/>
            </a:solidFill>
            <a:round/>
          </a:ln>
        </p:spPr>
      </p:cxnSp>
      <p:cxnSp>
        <p:nvCxnSpPr>
          <p:cNvPr id="306" name="Прямая соединительная линия 15"/>
          <p:cNvCxnSpPr/>
          <p:nvPr/>
        </p:nvCxnSpPr>
        <p:spPr>
          <a:xfrm>
            <a:off x="6374880" y="466200"/>
            <a:ext cx="5400" cy="293400"/>
          </a:xfrm>
          <a:prstGeom prst="straightConnector1">
            <a:avLst/>
          </a:prstGeom>
          <a:ln w="19080">
            <a:solidFill>
              <a:srgbClr val="173c90"/>
            </a:solidFill>
            <a:round/>
          </a:ln>
        </p:spPr>
      </p:cxnSp>
      <p:cxnSp>
        <p:nvCxnSpPr>
          <p:cNvPr id="307" name="Прямая соединительная линия 16"/>
          <p:cNvCxnSpPr/>
          <p:nvPr/>
        </p:nvCxnSpPr>
        <p:spPr>
          <a:xfrm>
            <a:off x="9295560" y="466200"/>
            <a:ext cx="5400" cy="293400"/>
          </a:xfrm>
          <a:prstGeom prst="straightConnector1">
            <a:avLst/>
          </a:prstGeom>
          <a:ln w="19080">
            <a:solidFill>
              <a:srgbClr val="173c90"/>
            </a:solidFill>
            <a:round/>
          </a:ln>
        </p:spPr>
      </p:cxnSp>
      <p:pic>
        <p:nvPicPr>
          <p:cNvPr id="308" name="Рисунок 11" descr="Изображение выглядит как текст&#10;&#10;Автоматически созданное описание"/>
          <p:cNvPicPr/>
          <p:nvPr/>
        </p:nvPicPr>
        <p:blipFill>
          <a:blip r:embed="rId2"/>
          <a:stretch/>
        </p:blipFill>
        <p:spPr>
          <a:xfrm>
            <a:off x="7077960" y="389520"/>
            <a:ext cx="1602360" cy="447480"/>
          </a:xfrm>
          <a:prstGeom prst="rect">
            <a:avLst/>
          </a:prstGeom>
          <a:ln w="0">
            <a:noFill/>
          </a:ln>
        </p:spPr>
      </p:pic>
      <p:sp>
        <p:nvSpPr>
          <p:cNvPr id="309" name="AutoShape 9"/>
          <p:cNvSpPr/>
          <p:nvPr/>
        </p:nvSpPr>
        <p:spPr>
          <a:xfrm>
            <a:off x="155520" y="-144360"/>
            <a:ext cx="299520" cy="299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ru-RU" sz="1800" strike="noStrike" u="none">
              <a:solidFill>
                <a:schemeClr val="dk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310" name="AutoShape 10"/>
          <p:cNvSpPr/>
          <p:nvPr/>
        </p:nvSpPr>
        <p:spPr>
          <a:xfrm>
            <a:off x="307800" y="7920"/>
            <a:ext cx="299520" cy="299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ru-RU" sz="1800" strike="noStrike" u="none">
              <a:solidFill>
                <a:schemeClr val="dk1"/>
              </a:solidFill>
              <a:uFillTx/>
              <a:latin typeface="Calibri"/>
              <a:ea typeface="DejaVu Sans"/>
            </a:endParaRPr>
          </a:p>
        </p:txBody>
      </p:sp>
      <p:pic>
        <p:nvPicPr>
          <p:cNvPr id="311" name="Picture 4" descr=""/>
          <p:cNvPicPr/>
          <p:nvPr/>
        </p:nvPicPr>
        <p:blipFill>
          <a:blip r:embed="rId3"/>
          <a:stretch/>
        </p:blipFill>
        <p:spPr>
          <a:xfrm>
            <a:off x="9625680" y="236160"/>
            <a:ext cx="2026440" cy="740160"/>
          </a:xfrm>
          <a:prstGeom prst="rect">
            <a:avLst/>
          </a:prstGeom>
          <a:ln w="0">
            <a:noFill/>
          </a:ln>
        </p:spPr>
      </p:pic>
      <p:sp>
        <p:nvSpPr>
          <p:cNvPr id="312" name=""/>
          <p:cNvSpPr/>
          <p:nvPr/>
        </p:nvSpPr>
        <p:spPr>
          <a:xfrm>
            <a:off x="381960" y="1695240"/>
            <a:ext cx="3898440" cy="2395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Предложенная Дэвидом Балтимором классификация, несмотря на ее неофициальный статус, остается широко используемой благодаря своей биологической простоте. Она удобна для описания вирусных стратегий репликации, особенно в образовательных и прикладных контекстах.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Однако ее недостаток заключается в отсутствии отражения филогенетических связей. Например, ДНК-содержащие вирусы являются полифилетической группой, что делает эту классификацию непригодной для исследований макроэволюции.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13" name="TextBox 29"/>
          <p:cNvSpPr/>
          <p:nvPr/>
        </p:nvSpPr>
        <p:spPr>
          <a:xfrm>
            <a:off x="375480" y="376920"/>
            <a:ext cx="159444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ru-RU" sz="1200" strike="noStrike" u="none">
                <a:solidFill>
                  <a:srgbClr val="173c90"/>
                </a:solidFill>
                <a:uFillTx/>
                <a:latin typeface="Arial"/>
                <a:ea typeface="DejaVu Sans"/>
              </a:rPr>
              <a:t>Систематика вирусов</a:t>
            </a:r>
            <a:endParaRPr b="0" lang="ru-RU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14" name="TextBox 30"/>
          <p:cNvSpPr/>
          <p:nvPr/>
        </p:nvSpPr>
        <p:spPr>
          <a:xfrm>
            <a:off x="443880" y="1116000"/>
            <a:ext cx="901980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ru-RU" sz="2400" strike="noStrike" u="none">
                <a:solidFill>
                  <a:srgbClr val="ff0000"/>
                </a:solidFill>
                <a:uFillTx/>
                <a:latin typeface="Arial"/>
                <a:ea typeface="DejaVu Sans"/>
              </a:rPr>
              <a:t>Роль классификации Балтимора</a:t>
            </a:r>
            <a:endParaRPr b="0" lang="ru-RU" sz="2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315" name="" descr=""/>
          <p:cNvPicPr/>
          <p:nvPr/>
        </p:nvPicPr>
        <p:blipFill>
          <a:blip r:embed="rId4"/>
          <a:stretch/>
        </p:blipFill>
        <p:spPr>
          <a:xfrm>
            <a:off x="4280400" y="1953360"/>
            <a:ext cx="7863840" cy="3195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" name="Рисунок 12" descr=""/>
          <p:cNvPicPr/>
          <p:nvPr/>
        </p:nvPicPr>
        <p:blipFill>
          <a:blip r:embed="rId1"/>
          <a:stretch/>
        </p:blipFill>
        <p:spPr>
          <a:xfrm>
            <a:off x="11185200" y="1085400"/>
            <a:ext cx="648360" cy="823680"/>
          </a:xfrm>
          <a:prstGeom prst="rect">
            <a:avLst/>
          </a:prstGeom>
          <a:ln w="0">
            <a:noFill/>
          </a:ln>
        </p:spPr>
      </p:pic>
      <p:sp>
        <p:nvSpPr>
          <p:cNvPr id="317" name="Скругленный прямоугольник 6"/>
          <p:cNvSpPr/>
          <p:nvPr/>
        </p:nvSpPr>
        <p:spPr>
          <a:xfrm>
            <a:off x="295560" y="225360"/>
            <a:ext cx="11595240" cy="76176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9080">
            <a:solidFill>
              <a:srgbClr val="173c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ru-RU" sz="1800" strike="noStrike" u="non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318" name="TextBox 32"/>
          <p:cNvSpPr/>
          <p:nvPr/>
        </p:nvSpPr>
        <p:spPr>
          <a:xfrm>
            <a:off x="1831680" y="376920"/>
            <a:ext cx="2411640" cy="288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b="0" lang="ru-RU" sz="1300" strike="noStrike" u="none">
                <a:solidFill>
                  <a:srgbClr val="55308d"/>
                </a:solidFill>
                <a:uFillTx/>
                <a:latin typeface="Arial"/>
                <a:ea typeface="DejaVu Sans"/>
              </a:rPr>
              <a:t>Проблема видов</a:t>
            </a:r>
            <a:endParaRPr b="0" lang="ru-RU" sz="13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19" name="TextBox 33"/>
          <p:cNvSpPr/>
          <p:nvPr/>
        </p:nvSpPr>
        <p:spPr>
          <a:xfrm rot="16200000">
            <a:off x="11180520" y="5517720"/>
            <a:ext cx="1100160" cy="27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1200" strike="noStrike" u="none">
                <a:solidFill>
                  <a:srgbClr val="fa4012"/>
                </a:solidFill>
                <a:uFillTx/>
                <a:latin typeface="Arial"/>
                <a:ea typeface="DejaVu Sans"/>
              </a:rPr>
              <a:t>01</a:t>
            </a:r>
            <a:r>
              <a:rPr b="0" lang="ru-RU" sz="1200" strike="noStrike" u="none">
                <a:solidFill>
                  <a:srgbClr val="fa4012"/>
                </a:solidFill>
                <a:uFillTx/>
                <a:latin typeface="Arial"/>
                <a:ea typeface="DejaVu Sans"/>
              </a:rPr>
              <a:t>.202</a:t>
            </a:r>
            <a:r>
              <a:rPr b="0" lang="en-US" sz="1200" strike="noStrike" u="none">
                <a:solidFill>
                  <a:srgbClr val="fa4012"/>
                </a:solidFill>
                <a:uFillTx/>
                <a:latin typeface="Arial"/>
                <a:ea typeface="DejaVu Sans"/>
              </a:rPr>
              <a:t>5</a:t>
            </a:r>
            <a:endParaRPr b="0" lang="ru-RU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20" name="TextBox 34"/>
          <p:cNvSpPr/>
          <p:nvPr/>
        </p:nvSpPr>
        <p:spPr>
          <a:xfrm>
            <a:off x="11512080" y="6314400"/>
            <a:ext cx="416880" cy="27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ru-RU" sz="1200" strike="noStrike" u="none">
                <a:solidFill>
                  <a:srgbClr val="173c90"/>
                </a:solidFill>
                <a:uFillTx/>
                <a:latin typeface="Arial"/>
                <a:ea typeface="DejaVu Sans"/>
              </a:rPr>
              <a:t>7</a:t>
            </a:r>
            <a:endParaRPr b="0" lang="ru-RU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cxnSp>
        <p:nvCxnSpPr>
          <p:cNvPr id="321" name="Прямая соединительная линия 17"/>
          <p:cNvCxnSpPr/>
          <p:nvPr/>
        </p:nvCxnSpPr>
        <p:spPr>
          <a:xfrm>
            <a:off x="11579040" y="6240600"/>
            <a:ext cx="293400" cy="5400"/>
          </a:xfrm>
          <a:prstGeom prst="straightConnector1">
            <a:avLst/>
          </a:prstGeom>
          <a:ln w="19080">
            <a:solidFill>
              <a:srgbClr val="173c90"/>
            </a:solidFill>
            <a:round/>
          </a:ln>
        </p:spPr>
      </p:cxnSp>
      <p:cxnSp>
        <p:nvCxnSpPr>
          <p:cNvPr id="322" name="Прямая соединительная линия 18"/>
          <p:cNvCxnSpPr/>
          <p:nvPr/>
        </p:nvCxnSpPr>
        <p:spPr>
          <a:xfrm>
            <a:off x="4190760" y="607680"/>
            <a:ext cx="2189520" cy="5400"/>
          </a:xfrm>
          <a:prstGeom prst="straightConnector1">
            <a:avLst/>
          </a:prstGeom>
          <a:ln w="19080">
            <a:solidFill>
              <a:srgbClr val="173c90"/>
            </a:solidFill>
            <a:round/>
          </a:ln>
        </p:spPr>
      </p:cxnSp>
      <p:cxnSp>
        <p:nvCxnSpPr>
          <p:cNvPr id="323" name="Прямая соединительная линия 19"/>
          <p:cNvCxnSpPr/>
          <p:nvPr/>
        </p:nvCxnSpPr>
        <p:spPr>
          <a:xfrm>
            <a:off x="6374880" y="466200"/>
            <a:ext cx="5400" cy="293400"/>
          </a:xfrm>
          <a:prstGeom prst="straightConnector1">
            <a:avLst/>
          </a:prstGeom>
          <a:ln w="19080">
            <a:solidFill>
              <a:srgbClr val="173c90"/>
            </a:solidFill>
            <a:round/>
          </a:ln>
        </p:spPr>
      </p:cxnSp>
      <p:cxnSp>
        <p:nvCxnSpPr>
          <p:cNvPr id="324" name="Прямая соединительная линия 20"/>
          <p:cNvCxnSpPr/>
          <p:nvPr/>
        </p:nvCxnSpPr>
        <p:spPr>
          <a:xfrm>
            <a:off x="9295560" y="466200"/>
            <a:ext cx="5400" cy="293400"/>
          </a:xfrm>
          <a:prstGeom prst="straightConnector1">
            <a:avLst/>
          </a:prstGeom>
          <a:ln w="19080">
            <a:solidFill>
              <a:srgbClr val="173c90"/>
            </a:solidFill>
            <a:round/>
          </a:ln>
        </p:spPr>
      </p:cxnSp>
      <p:pic>
        <p:nvPicPr>
          <p:cNvPr id="325" name="Рисунок 13" descr="Изображение выглядит как текст&#10;&#10;Автоматически созданное описание"/>
          <p:cNvPicPr/>
          <p:nvPr/>
        </p:nvPicPr>
        <p:blipFill>
          <a:blip r:embed="rId2"/>
          <a:stretch/>
        </p:blipFill>
        <p:spPr>
          <a:xfrm>
            <a:off x="7077960" y="389520"/>
            <a:ext cx="1602360" cy="447480"/>
          </a:xfrm>
          <a:prstGeom prst="rect">
            <a:avLst/>
          </a:prstGeom>
          <a:ln w="0">
            <a:noFill/>
          </a:ln>
        </p:spPr>
      </p:pic>
      <p:sp>
        <p:nvSpPr>
          <p:cNvPr id="326" name="AutoShape 11"/>
          <p:cNvSpPr/>
          <p:nvPr/>
        </p:nvSpPr>
        <p:spPr>
          <a:xfrm>
            <a:off x="155520" y="-144360"/>
            <a:ext cx="299520" cy="299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endParaRPr b="0" lang="ru-RU" sz="1800" strike="noStrike" u="none">
              <a:solidFill>
                <a:schemeClr val="dk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327" name="AutoShape 12"/>
          <p:cNvSpPr/>
          <p:nvPr/>
        </p:nvSpPr>
        <p:spPr>
          <a:xfrm>
            <a:off x="307800" y="7920"/>
            <a:ext cx="299520" cy="299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endParaRPr b="0" lang="ru-RU" sz="1800" strike="noStrike" u="none">
              <a:solidFill>
                <a:schemeClr val="dk1"/>
              </a:solidFill>
              <a:uFillTx/>
              <a:latin typeface="Calibri"/>
              <a:ea typeface="DejaVu Sans"/>
            </a:endParaRPr>
          </a:p>
        </p:txBody>
      </p:sp>
      <p:pic>
        <p:nvPicPr>
          <p:cNvPr id="328" name="Picture 6" descr=""/>
          <p:cNvPicPr/>
          <p:nvPr/>
        </p:nvPicPr>
        <p:blipFill>
          <a:blip r:embed="rId3"/>
          <a:stretch/>
        </p:blipFill>
        <p:spPr>
          <a:xfrm>
            <a:off x="9625680" y="236160"/>
            <a:ext cx="2026440" cy="740160"/>
          </a:xfrm>
          <a:prstGeom prst="rect">
            <a:avLst/>
          </a:prstGeom>
          <a:ln w="0">
            <a:noFill/>
          </a:ln>
        </p:spPr>
      </p:pic>
      <p:sp>
        <p:nvSpPr>
          <p:cNvPr id="329" name=""/>
          <p:cNvSpPr/>
          <p:nvPr/>
        </p:nvSpPr>
        <p:spPr>
          <a:xfrm>
            <a:off x="381960" y="1695240"/>
            <a:ext cx="3898440" cy="2395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b="0" lang="ru-RU" sz="16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РНК-содержащие вирусы демонстрируют высокую скорость мутаций, что приводит к формированию квазивидов. Это подчеркивает необходимость использования молекулярных методов для определения вида, таких как секвенирование нуклеотидов.</a:t>
            </a:r>
            <a:endParaRPr b="0" lang="ru-RU" sz="16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b="0" lang="ru-RU" sz="16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Несмотря на существование строгого определения вида, его применение осложняется высокой скоростью эволюции вирусов, особенно у тех, чьи геномы реплицируются без репаративных механизмов.</a:t>
            </a:r>
            <a:endParaRPr b="0" lang="ru-RU" sz="16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endParaRPr b="0" lang="ru-RU" sz="1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30" name="TextBox 35"/>
          <p:cNvSpPr/>
          <p:nvPr/>
        </p:nvSpPr>
        <p:spPr>
          <a:xfrm>
            <a:off x="375480" y="376920"/>
            <a:ext cx="159444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ru-RU" sz="1200" strike="noStrike" u="none">
                <a:solidFill>
                  <a:srgbClr val="173c90"/>
                </a:solidFill>
                <a:uFillTx/>
                <a:latin typeface="Arial"/>
                <a:ea typeface="DejaVu Sans"/>
              </a:rPr>
              <a:t>Систематика вирусов</a:t>
            </a:r>
            <a:endParaRPr b="0" lang="ru-RU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31" name="TextBox 36"/>
          <p:cNvSpPr/>
          <p:nvPr/>
        </p:nvSpPr>
        <p:spPr>
          <a:xfrm>
            <a:off x="443880" y="1116000"/>
            <a:ext cx="901980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ru-RU" sz="2400" strike="noStrike" u="none">
                <a:solidFill>
                  <a:srgbClr val="ff0000"/>
                </a:solidFill>
                <a:uFillTx/>
                <a:latin typeface="Arial"/>
                <a:ea typeface="DejaVu Sans"/>
              </a:rPr>
              <a:t>Роль классификации Балтимора</a:t>
            </a:r>
            <a:endParaRPr b="0" lang="ru-RU" sz="2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32" name=""/>
          <p:cNvSpPr txBox="1"/>
          <p:nvPr/>
        </p:nvSpPr>
        <p:spPr>
          <a:xfrm>
            <a:off x="4856760" y="1770120"/>
            <a:ext cx="3366720" cy="3999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Ключевыми критериями классификации вирусов остаются: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Морфология вириона.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Геномная структура.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Хозяева и круг их видов.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Способы передачи и патогенность.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Однако остается значительное количество вирусов, которые не вписываются в существующие семейства, что указывает на пробелы в наших знаниях.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33" name=""/>
          <p:cNvSpPr txBox="1"/>
          <p:nvPr/>
        </p:nvSpPr>
        <p:spPr>
          <a:xfrm>
            <a:off x="8777160" y="1751040"/>
            <a:ext cx="2487240" cy="3731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i="1" lang="ru-RU" sz="1000" strike="noStrike" u="none">
                <a:solidFill>
                  <a:srgbClr val="000000"/>
                </a:solidFill>
                <a:uFillTx/>
                <a:latin typeface="Arial"/>
              </a:rPr>
              <a:t>Наиболее изученными остаются вирусы человека, животных и бактериофаги, тогда как вирусы грибов и некоторых других организмов остаются малоизученными. Это связано с их меньшим экономическим значением и сложностями в работе с ними.</a:t>
            </a:r>
            <a:endParaRPr b="0" i="1" lang="ru-RU" sz="1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4" name="Рисунок 1" descr=""/>
          <p:cNvPicPr/>
          <p:nvPr/>
        </p:nvPicPr>
        <p:blipFill>
          <a:blip r:embed="rId1"/>
          <a:stretch/>
        </p:blipFill>
        <p:spPr>
          <a:xfrm>
            <a:off x="11185200" y="1212840"/>
            <a:ext cx="648360" cy="823680"/>
          </a:xfrm>
          <a:prstGeom prst="rect">
            <a:avLst/>
          </a:prstGeom>
          <a:ln w="0">
            <a:noFill/>
          </a:ln>
        </p:spPr>
      </p:pic>
      <p:sp>
        <p:nvSpPr>
          <p:cNvPr id="335" name="Скругленный прямоугольник 1"/>
          <p:cNvSpPr/>
          <p:nvPr/>
        </p:nvSpPr>
        <p:spPr>
          <a:xfrm>
            <a:off x="295560" y="225360"/>
            <a:ext cx="11595240" cy="76176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9080">
            <a:solidFill>
              <a:srgbClr val="173c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ru-RU" sz="1800" strike="noStrike" u="non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336" name="TextBox 2"/>
          <p:cNvSpPr/>
          <p:nvPr/>
        </p:nvSpPr>
        <p:spPr>
          <a:xfrm>
            <a:off x="1831680" y="376920"/>
            <a:ext cx="2411640" cy="288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b="0" lang="ru-RU" sz="1300" strike="noStrike" u="none">
                <a:solidFill>
                  <a:srgbClr val="55308d"/>
                </a:solidFill>
                <a:uFillTx/>
                <a:latin typeface="Arial"/>
                <a:ea typeface="DejaVu Sans"/>
              </a:rPr>
              <a:t>Интерфероны</a:t>
            </a:r>
            <a:endParaRPr b="0" lang="ru-RU" sz="13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37" name="TextBox 3"/>
          <p:cNvSpPr/>
          <p:nvPr/>
        </p:nvSpPr>
        <p:spPr>
          <a:xfrm rot="16200000">
            <a:off x="11180520" y="5517720"/>
            <a:ext cx="1100160" cy="27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1200" strike="noStrike" u="none">
                <a:solidFill>
                  <a:srgbClr val="fa4012"/>
                </a:solidFill>
                <a:uFillTx/>
                <a:latin typeface="Arial"/>
                <a:ea typeface="DejaVu Sans"/>
              </a:rPr>
              <a:t>01</a:t>
            </a:r>
            <a:r>
              <a:rPr b="0" lang="ru-RU" sz="1200" strike="noStrike" u="none">
                <a:solidFill>
                  <a:srgbClr val="fa4012"/>
                </a:solidFill>
                <a:uFillTx/>
                <a:latin typeface="Arial"/>
                <a:ea typeface="DejaVu Sans"/>
              </a:rPr>
              <a:t>.202</a:t>
            </a:r>
            <a:r>
              <a:rPr b="0" lang="en-US" sz="1200" strike="noStrike" u="none">
                <a:solidFill>
                  <a:srgbClr val="fa4012"/>
                </a:solidFill>
                <a:uFillTx/>
                <a:latin typeface="Arial"/>
                <a:ea typeface="DejaVu Sans"/>
              </a:rPr>
              <a:t>5</a:t>
            </a:r>
            <a:endParaRPr b="0" lang="ru-RU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38" name="TextBox 4"/>
          <p:cNvSpPr/>
          <p:nvPr/>
        </p:nvSpPr>
        <p:spPr>
          <a:xfrm>
            <a:off x="11512080" y="6314400"/>
            <a:ext cx="416880" cy="27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ru-RU" sz="1200" strike="noStrike" u="none">
                <a:solidFill>
                  <a:srgbClr val="173c90"/>
                </a:solidFill>
                <a:uFillTx/>
                <a:latin typeface="Arial"/>
                <a:ea typeface="DejaVu Sans"/>
              </a:rPr>
              <a:t>4</a:t>
            </a:r>
            <a:endParaRPr b="0" lang="ru-RU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cxnSp>
        <p:nvCxnSpPr>
          <p:cNvPr id="339" name="Прямая соединительная линия 1"/>
          <p:cNvCxnSpPr/>
          <p:nvPr/>
        </p:nvCxnSpPr>
        <p:spPr>
          <a:xfrm>
            <a:off x="11579040" y="6240600"/>
            <a:ext cx="293400" cy="5400"/>
          </a:xfrm>
          <a:prstGeom prst="straightConnector1">
            <a:avLst/>
          </a:prstGeom>
          <a:ln w="19080">
            <a:solidFill>
              <a:srgbClr val="173c90"/>
            </a:solidFill>
            <a:round/>
          </a:ln>
        </p:spPr>
      </p:cxnSp>
      <p:cxnSp>
        <p:nvCxnSpPr>
          <p:cNvPr id="340" name="Прямая соединительная линия 2"/>
          <p:cNvCxnSpPr/>
          <p:nvPr/>
        </p:nvCxnSpPr>
        <p:spPr>
          <a:xfrm>
            <a:off x="4190760" y="607680"/>
            <a:ext cx="2189520" cy="5400"/>
          </a:xfrm>
          <a:prstGeom prst="straightConnector1">
            <a:avLst/>
          </a:prstGeom>
          <a:ln w="19080">
            <a:solidFill>
              <a:srgbClr val="173c90"/>
            </a:solidFill>
            <a:round/>
          </a:ln>
        </p:spPr>
      </p:cxnSp>
      <p:cxnSp>
        <p:nvCxnSpPr>
          <p:cNvPr id="341" name="Прямая соединительная линия 3"/>
          <p:cNvCxnSpPr/>
          <p:nvPr/>
        </p:nvCxnSpPr>
        <p:spPr>
          <a:xfrm>
            <a:off x="6374880" y="466200"/>
            <a:ext cx="5400" cy="293400"/>
          </a:xfrm>
          <a:prstGeom prst="straightConnector1">
            <a:avLst/>
          </a:prstGeom>
          <a:ln w="19080">
            <a:solidFill>
              <a:srgbClr val="173c90"/>
            </a:solidFill>
            <a:round/>
          </a:ln>
        </p:spPr>
      </p:cxnSp>
      <p:cxnSp>
        <p:nvCxnSpPr>
          <p:cNvPr id="342" name="Прямая соединительная линия 4"/>
          <p:cNvCxnSpPr/>
          <p:nvPr/>
        </p:nvCxnSpPr>
        <p:spPr>
          <a:xfrm>
            <a:off x="9295560" y="466200"/>
            <a:ext cx="5400" cy="293400"/>
          </a:xfrm>
          <a:prstGeom prst="straightConnector1">
            <a:avLst/>
          </a:prstGeom>
          <a:ln w="19080">
            <a:solidFill>
              <a:srgbClr val="173c90"/>
            </a:solidFill>
            <a:round/>
          </a:ln>
        </p:spPr>
      </p:cxnSp>
      <p:pic>
        <p:nvPicPr>
          <p:cNvPr id="343" name="Рисунок 2" descr="Изображение выглядит как текст&#10;&#10;Автоматически созданное описание"/>
          <p:cNvPicPr/>
          <p:nvPr/>
        </p:nvPicPr>
        <p:blipFill>
          <a:blip r:embed="rId2"/>
          <a:stretch/>
        </p:blipFill>
        <p:spPr>
          <a:xfrm>
            <a:off x="7077960" y="389520"/>
            <a:ext cx="1602360" cy="447480"/>
          </a:xfrm>
          <a:prstGeom prst="rect">
            <a:avLst/>
          </a:prstGeom>
          <a:ln w="0">
            <a:noFill/>
          </a:ln>
        </p:spPr>
      </p:pic>
      <p:sp>
        <p:nvSpPr>
          <p:cNvPr id="344" name="AutoShape 1"/>
          <p:cNvSpPr/>
          <p:nvPr/>
        </p:nvSpPr>
        <p:spPr>
          <a:xfrm>
            <a:off x="155520" y="-144360"/>
            <a:ext cx="299520" cy="299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ru-RU" sz="1800" strike="noStrike" u="none">
              <a:solidFill>
                <a:schemeClr val="dk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345" name="AutoShape 3"/>
          <p:cNvSpPr/>
          <p:nvPr/>
        </p:nvSpPr>
        <p:spPr>
          <a:xfrm>
            <a:off x="307800" y="7920"/>
            <a:ext cx="299520" cy="299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ru-RU" sz="1800" strike="noStrike" u="none">
              <a:solidFill>
                <a:schemeClr val="dk1"/>
              </a:solidFill>
              <a:uFillTx/>
              <a:latin typeface="Calibri"/>
              <a:ea typeface="DejaVu Sans"/>
            </a:endParaRPr>
          </a:p>
        </p:txBody>
      </p:sp>
      <p:pic>
        <p:nvPicPr>
          <p:cNvPr id="346" name="Picture 1" descr=""/>
          <p:cNvPicPr/>
          <p:nvPr/>
        </p:nvPicPr>
        <p:blipFill>
          <a:blip r:embed="rId3"/>
          <a:stretch/>
        </p:blipFill>
        <p:spPr>
          <a:xfrm>
            <a:off x="9625680" y="236160"/>
            <a:ext cx="2026440" cy="740160"/>
          </a:xfrm>
          <a:prstGeom prst="rect">
            <a:avLst/>
          </a:prstGeom>
          <a:ln w="0">
            <a:noFill/>
          </a:ln>
        </p:spPr>
      </p:pic>
      <p:sp>
        <p:nvSpPr>
          <p:cNvPr id="347" name=""/>
          <p:cNvSpPr/>
          <p:nvPr/>
        </p:nvSpPr>
        <p:spPr>
          <a:xfrm>
            <a:off x="392760" y="1551240"/>
            <a:ext cx="10599480" cy="2395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6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Font typeface="OpenSymbol"/>
              <a:buAutoNum type="arabicPeriod"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ICTV играет ключевую роль в стандартизации таксономии вирусов, обеспечивая согласованность с линнеевской системой. Расширение таксономии отражает современные биоинформатические методы и увеличивающееся количество данных о вирусах.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Font typeface="OpenSymbol"/>
              <a:buAutoNum type="arabicPeriod"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В новой классификации выделяются 8 основных рангов (вид, род, семейство, порядок, класс, тип, царство, реалм) и 7 производных, включая подтипы и подцарства. Производные ранги вводят дополнительную детализацию, аналогичную системе подсемейств.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Font typeface="OpenSymbol"/>
              <a:buAutoNum type="arabicPeriod"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Ранние системы фокусировались на микроэволюции и фенотипических признаках вирусов. 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Font typeface="OpenSymbol"/>
              <a:buAutoNum type="arabicPeriod"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Современные системы ориентированы на макроэволюцию и связи между дальнородственными таксонами. Анализируют сотни геномов с помощью методов статистики, алгоритмических методов и анализа структуры генома и белков.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Font typeface="OpenSymbol"/>
              <a:buAutoNum type="arabicPeriod"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Tаксономическая принадлежность вирусов, полученная на основе метагеномных последовательностей, требует строгого контроля качества последовательностей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Font typeface="OpenSymbol"/>
              <a:buAutoNum type="arabicPeriod"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Эволюционная таксономия - это всего лишь один из многих возможных способов классификации вирусов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48" name="TextBox 6"/>
          <p:cNvSpPr/>
          <p:nvPr/>
        </p:nvSpPr>
        <p:spPr>
          <a:xfrm>
            <a:off x="375480" y="376920"/>
            <a:ext cx="159444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ru-RU" sz="1200" strike="noStrike" u="none">
                <a:solidFill>
                  <a:srgbClr val="173c90"/>
                </a:solidFill>
                <a:uFillTx/>
                <a:latin typeface="Arial"/>
                <a:ea typeface="DejaVu Sans"/>
              </a:rPr>
              <a:t>Систематика вирусов</a:t>
            </a:r>
            <a:endParaRPr b="0" lang="ru-RU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49" name="TextBox 7"/>
          <p:cNvSpPr/>
          <p:nvPr/>
        </p:nvSpPr>
        <p:spPr>
          <a:xfrm>
            <a:off x="443880" y="1116000"/>
            <a:ext cx="437724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ru-RU" sz="2400" strike="noStrike" u="none">
                <a:solidFill>
                  <a:srgbClr val="ff0000"/>
                </a:solidFill>
                <a:uFillTx/>
                <a:latin typeface="Arial"/>
                <a:ea typeface="DejaVu Sans"/>
              </a:rPr>
              <a:t>Заключение</a:t>
            </a:r>
            <a:endParaRPr b="0" lang="ru-RU" sz="2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Скругленный прямоугольник 2"/>
          <p:cNvSpPr/>
          <p:nvPr/>
        </p:nvSpPr>
        <p:spPr>
          <a:xfrm>
            <a:off x="663120" y="1015920"/>
            <a:ext cx="10860480" cy="498564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8440">
            <a:solidFill>
              <a:srgbClr val="173b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ru-RU" sz="1800" strike="noStrike" u="non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pic>
        <p:nvPicPr>
          <p:cNvPr id="351" name="Рисунок 3" descr="Изображение выглядит как текст&#10;&#10;Автоматически созданное описание"/>
          <p:cNvPicPr/>
          <p:nvPr/>
        </p:nvPicPr>
        <p:blipFill>
          <a:blip r:embed="rId1"/>
          <a:stretch/>
        </p:blipFill>
        <p:spPr>
          <a:xfrm>
            <a:off x="5292360" y="1396800"/>
            <a:ext cx="1602360" cy="447480"/>
          </a:xfrm>
          <a:prstGeom prst="rect">
            <a:avLst/>
          </a:prstGeom>
          <a:ln w="0">
            <a:noFill/>
          </a:ln>
        </p:spPr>
      </p:pic>
      <p:sp>
        <p:nvSpPr>
          <p:cNvPr id="352" name="TextBox 9"/>
          <p:cNvSpPr/>
          <p:nvPr/>
        </p:nvSpPr>
        <p:spPr>
          <a:xfrm>
            <a:off x="2054880" y="5426640"/>
            <a:ext cx="8076600" cy="51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en-US" sz="1600" strike="noStrike" u="none">
                <a:solidFill>
                  <a:srgbClr val="173c90"/>
                </a:solidFill>
                <a:uFillTx/>
                <a:latin typeface="Arial"/>
                <a:ea typeface="DejaVu Sans"/>
              </a:rPr>
              <a:t>s21370158@ibbm.unn.ru</a:t>
            </a:r>
            <a:endParaRPr b="0" lang="ru-RU" sz="16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endParaRPr b="0" lang="ru-RU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53" name="AutoShape 2"/>
          <p:cNvSpPr/>
          <p:nvPr/>
        </p:nvSpPr>
        <p:spPr>
          <a:xfrm>
            <a:off x="155520" y="-144360"/>
            <a:ext cx="299520" cy="299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ru-RU" sz="1800" strike="noStrike" u="none">
              <a:solidFill>
                <a:schemeClr val="dk1"/>
              </a:solidFill>
              <a:uFillTx/>
              <a:latin typeface="Calibri"/>
              <a:ea typeface="DejaVu Sans"/>
            </a:endParaRPr>
          </a:p>
        </p:txBody>
      </p:sp>
      <p:pic>
        <p:nvPicPr>
          <p:cNvPr id="354" name="" descr=""/>
          <p:cNvPicPr/>
          <p:nvPr/>
        </p:nvPicPr>
        <p:blipFill>
          <a:blip r:embed="rId2"/>
          <a:stretch/>
        </p:blipFill>
        <p:spPr>
          <a:xfrm>
            <a:off x="1146600" y="1627560"/>
            <a:ext cx="4064400" cy="3838680"/>
          </a:xfrm>
          <a:prstGeom prst="rect">
            <a:avLst/>
          </a:prstGeom>
          <a:ln w="0">
            <a:noFill/>
          </a:ln>
        </p:spPr>
      </p:pic>
      <p:sp>
        <p:nvSpPr>
          <p:cNvPr id="355" name=""/>
          <p:cNvSpPr txBox="1"/>
          <p:nvPr/>
        </p:nvSpPr>
        <p:spPr>
          <a:xfrm>
            <a:off x="5542920" y="1844280"/>
            <a:ext cx="6058440" cy="6805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340"/>
              </a:spcBef>
              <a:spcAft>
                <a:spcPts val="142"/>
              </a:spcAft>
            </a:pPr>
            <a:r>
              <a:rPr b="1" lang="ru-RU" sz="700" strike="noStrike" u="none">
                <a:solidFill>
                  <a:srgbClr val="000000"/>
                </a:solidFill>
                <a:uFillTx/>
                <a:latin typeface="Arial"/>
              </a:rPr>
              <a:t>Duplodnaviria</a:t>
            </a:r>
            <a:endParaRPr b="0" lang="ru-RU" sz="700" strike="noStrike" u="none">
              <a:solidFill>
                <a:srgbClr val="000000"/>
              </a:solidFill>
              <a:uFillTx/>
              <a:latin typeface="Arial"/>
              <a:ea typeface="Source Han Sans CN"/>
            </a:endParaRPr>
          </a:p>
          <a:p>
            <a:pPr>
              <a:lnSpc>
                <a:spcPct val="100000"/>
              </a:lnSpc>
              <a:spcBef>
                <a:spcPts val="340"/>
              </a:spcBef>
              <a:spcAft>
                <a:spcPts val="142"/>
              </a:spcAft>
            </a:pPr>
            <a:r>
              <a:rPr b="0" lang="ru-RU" sz="700" strike="noStrike" u="none">
                <a:solidFill>
                  <a:srgbClr val="000000"/>
                </a:solidFill>
                <a:uFillTx/>
                <a:latin typeface="Arial"/>
              </a:rPr>
              <a:t>Суть: Содержит вирусы с двунитевыми ДНК-геномами, включая бактериофаги (например, Caudovirales) и вирусы, заражающие эукариотов (например, герпесвирусы). Характерна особая структура капсида (HK97-fold).</a:t>
            </a:r>
            <a:endParaRPr b="0" lang="ru-RU" sz="700" strike="noStrike" u="none">
              <a:solidFill>
                <a:srgbClr val="000000"/>
              </a:solidFill>
              <a:uFillTx/>
              <a:latin typeface="Arial"/>
              <a:ea typeface="Source Han Sans CN"/>
            </a:endParaRPr>
          </a:p>
          <a:p>
            <a:pPr>
              <a:lnSpc>
                <a:spcPct val="100000"/>
              </a:lnSpc>
              <a:spcBef>
                <a:spcPts val="340"/>
              </a:spcBef>
              <a:spcAft>
                <a:spcPts val="142"/>
              </a:spcAft>
            </a:pPr>
            <a:r>
              <a:rPr b="0" lang="ru-RU" sz="700" strike="noStrike" u="none">
                <a:solidFill>
                  <a:srgbClr val="000000"/>
                </a:solidFill>
                <a:uFillTx/>
                <a:latin typeface="Arial"/>
              </a:rPr>
              <a:t>Проблема монофилии: Вирусы этого реалма могут быть результатом конвергентной эволюции структуры капсида.</a:t>
            </a:r>
            <a:endParaRPr b="0" lang="ru-RU" sz="700" strike="noStrike" u="none">
              <a:solidFill>
                <a:srgbClr val="000000"/>
              </a:solidFill>
              <a:uFillTx/>
              <a:latin typeface="Arial"/>
              <a:ea typeface="Source Han Sans CN"/>
            </a:endParaRPr>
          </a:p>
          <a:p>
            <a:pPr>
              <a:lnSpc>
                <a:spcPct val="100000"/>
              </a:lnSpc>
              <a:spcBef>
                <a:spcPts val="340"/>
              </a:spcBef>
              <a:spcAft>
                <a:spcPts val="142"/>
              </a:spcAft>
            </a:pPr>
            <a:r>
              <a:rPr b="1" lang="ru-RU" sz="700" strike="noStrike" u="none">
                <a:solidFill>
                  <a:srgbClr val="000000"/>
                </a:solidFill>
                <a:uFillTx/>
                <a:latin typeface="Arial"/>
              </a:rPr>
              <a:t>Monodnaviria</a:t>
            </a:r>
            <a:endParaRPr b="0" lang="ru-RU" sz="700" strike="noStrike" u="none">
              <a:solidFill>
                <a:srgbClr val="000000"/>
              </a:solidFill>
              <a:uFillTx/>
              <a:latin typeface="Arial"/>
              <a:ea typeface="Source Han Sans CN"/>
            </a:endParaRPr>
          </a:p>
          <a:p>
            <a:pPr>
              <a:lnSpc>
                <a:spcPct val="100000"/>
              </a:lnSpc>
              <a:spcBef>
                <a:spcPts val="340"/>
              </a:spcBef>
              <a:spcAft>
                <a:spcPts val="142"/>
              </a:spcAft>
            </a:pPr>
            <a:r>
              <a:rPr b="0" lang="ru-RU" sz="700" strike="noStrike" u="none">
                <a:solidFill>
                  <a:srgbClr val="000000"/>
                </a:solidFill>
                <a:uFillTx/>
                <a:latin typeface="Arial"/>
              </a:rPr>
              <a:t>Суть: Включает вирусы с однонитевыми ДНК-геномами. Пример — вирусы семейства Circoviridae. Отличительной чертой является использование  репликации методом катящегося кольца</a:t>
            </a:r>
            <a:endParaRPr b="0" lang="ru-RU" sz="700" strike="noStrike" u="none">
              <a:solidFill>
                <a:srgbClr val="000000"/>
              </a:solidFill>
              <a:uFillTx/>
              <a:latin typeface="Arial"/>
              <a:ea typeface="Source Han Sans CN"/>
            </a:endParaRPr>
          </a:p>
          <a:p>
            <a:pPr>
              <a:lnSpc>
                <a:spcPct val="100000"/>
              </a:lnSpc>
              <a:spcBef>
                <a:spcPts val="340"/>
              </a:spcBef>
              <a:spcAft>
                <a:spcPts val="142"/>
              </a:spcAft>
            </a:pPr>
            <a:r>
              <a:rPr b="0" lang="ru-RU" sz="700" strike="noStrike" u="none">
                <a:solidFill>
                  <a:srgbClr val="000000"/>
                </a:solidFill>
                <a:uFillTx/>
                <a:latin typeface="Arial"/>
              </a:rPr>
              <a:t>Проблема монофилии: Разные группы вирусов могли независимо развить однонитевые ДНК-геномы и механизм репликации.</a:t>
            </a:r>
            <a:endParaRPr b="0" lang="ru-RU" sz="700" strike="noStrike" u="none">
              <a:solidFill>
                <a:srgbClr val="000000"/>
              </a:solidFill>
              <a:uFillTx/>
              <a:latin typeface="Arial"/>
              <a:ea typeface="Source Han Sans CN"/>
            </a:endParaRPr>
          </a:p>
          <a:p>
            <a:pPr>
              <a:lnSpc>
                <a:spcPct val="100000"/>
              </a:lnSpc>
              <a:spcBef>
                <a:spcPts val="340"/>
              </a:spcBef>
              <a:spcAft>
                <a:spcPts val="142"/>
              </a:spcAft>
            </a:pPr>
            <a:r>
              <a:rPr b="1" lang="ru-RU" sz="700" strike="noStrike" u="none">
                <a:solidFill>
                  <a:srgbClr val="000000"/>
                </a:solidFill>
                <a:uFillTx/>
                <a:latin typeface="Arial"/>
              </a:rPr>
              <a:t>Riboviria</a:t>
            </a:r>
            <a:endParaRPr b="0" lang="ru-RU" sz="700" strike="noStrike" u="none">
              <a:solidFill>
                <a:srgbClr val="000000"/>
              </a:solidFill>
              <a:uFillTx/>
              <a:latin typeface="Arial"/>
              <a:ea typeface="Source Han Sans CN"/>
            </a:endParaRPr>
          </a:p>
          <a:p>
            <a:pPr>
              <a:lnSpc>
                <a:spcPct val="100000"/>
              </a:lnSpc>
              <a:spcBef>
                <a:spcPts val="340"/>
              </a:spcBef>
              <a:spcAft>
                <a:spcPts val="142"/>
              </a:spcAft>
            </a:pPr>
            <a:r>
              <a:rPr b="0" lang="ru-RU" sz="700" strike="noStrike" u="none">
                <a:solidFill>
                  <a:srgbClr val="000000"/>
                </a:solidFill>
                <a:uFillTx/>
                <a:latin typeface="Arial"/>
              </a:rPr>
              <a:t>Суть: Объединяет вирусы с РНК-зависимой РНК-полимеразой (RdRp), включая РНК-содержащие вирусы (+/-) и ретровирусы. Примеры: коронавирусы, вирусы гриппа.</a:t>
            </a:r>
            <a:endParaRPr b="0" lang="ru-RU" sz="700" strike="noStrike" u="none">
              <a:solidFill>
                <a:srgbClr val="000000"/>
              </a:solidFill>
              <a:uFillTx/>
              <a:latin typeface="Arial"/>
              <a:ea typeface="Source Han Sans CN"/>
            </a:endParaRPr>
          </a:p>
          <a:p>
            <a:pPr>
              <a:lnSpc>
                <a:spcPct val="100000"/>
              </a:lnSpc>
              <a:spcBef>
                <a:spcPts val="340"/>
              </a:spcBef>
              <a:spcAft>
                <a:spcPts val="142"/>
              </a:spcAft>
            </a:pPr>
            <a:r>
              <a:rPr b="0" lang="ru-RU" sz="700" strike="noStrike" u="none">
                <a:solidFill>
                  <a:srgbClr val="000000"/>
                </a:solidFill>
                <a:uFillTx/>
                <a:latin typeface="Arial"/>
              </a:rPr>
              <a:t>Проблема монофилии: RdRp могла появиться у вирусов неоднократно из-за горизонтального переноса генов.</a:t>
            </a:r>
            <a:endParaRPr b="0" lang="ru-RU" sz="700" strike="noStrike" u="none">
              <a:solidFill>
                <a:srgbClr val="000000"/>
              </a:solidFill>
              <a:uFillTx/>
              <a:latin typeface="Arial"/>
              <a:ea typeface="Source Han Sans CN"/>
            </a:endParaRPr>
          </a:p>
          <a:p>
            <a:pPr>
              <a:lnSpc>
                <a:spcPct val="100000"/>
              </a:lnSpc>
              <a:spcBef>
                <a:spcPts val="340"/>
              </a:spcBef>
              <a:spcAft>
                <a:spcPts val="142"/>
              </a:spcAft>
            </a:pPr>
            <a:r>
              <a:rPr b="1" lang="ru-RU" sz="700" strike="noStrike" u="none">
                <a:solidFill>
                  <a:srgbClr val="000000"/>
                </a:solidFill>
                <a:uFillTx/>
                <a:latin typeface="Arial"/>
              </a:rPr>
              <a:t>Varidnaviria</a:t>
            </a:r>
            <a:endParaRPr b="0" lang="ru-RU" sz="700" strike="noStrike" u="none">
              <a:solidFill>
                <a:srgbClr val="000000"/>
              </a:solidFill>
              <a:uFillTx/>
              <a:latin typeface="Arial"/>
              <a:ea typeface="Source Han Sans CN"/>
            </a:endParaRPr>
          </a:p>
          <a:p>
            <a:pPr>
              <a:lnSpc>
                <a:spcPct val="100000"/>
              </a:lnSpc>
              <a:spcBef>
                <a:spcPts val="340"/>
              </a:spcBef>
              <a:spcAft>
                <a:spcPts val="142"/>
              </a:spcAft>
            </a:pPr>
            <a:r>
              <a:rPr b="0" lang="ru-RU" sz="700" strike="noStrike" u="none">
                <a:solidFill>
                  <a:srgbClr val="000000"/>
                </a:solidFill>
                <a:uFillTx/>
                <a:latin typeface="Arial"/>
              </a:rPr>
              <a:t>Суть: Содержит вирусы с линейными двунитевыми ДНК-геномами и специфической капсидной структурой (MCP с jelly-roll складкой). Примеры: аденовирусы, вирусы из семейства NCLDV.</a:t>
            </a:r>
            <a:endParaRPr b="0" lang="ru-RU" sz="700" strike="noStrike" u="none">
              <a:solidFill>
                <a:srgbClr val="000000"/>
              </a:solidFill>
              <a:uFillTx/>
              <a:latin typeface="Arial"/>
              <a:ea typeface="Source Han Sans CN"/>
            </a:endParaRPr>
          </a:p>
          <a:p>
            <a:pPr>
              <a:lnSpc>
                <a:spcPct val="100000"/>
              </a:lnSpc>
              <a:spcBef>
                <a:spcPts val="340"/>
              </a:spcBef>
              <a:spcAft>
                <a:spcPts val="142"/>
              </a:spcAft>
            </a:pPr>
            <a:r>
              <a:rPr b="0" lang="ru-RU" sz="700" strike="noStrike" u="none">
                <a:solidFill>
                  <a:srgbClr val="000000"/>
                </a:solidFill>
                <a:uFillTx/>
                <a:latin typeface="Arial"/>
              </a:rPr>
              <a:t>Проблема монофилии: Похожие капсидные белки могли эволюционировать независимо.</a:t>
            </a:r>
            <a:endParaRPr b="0" lang="ru-RU" sz="700" strike="noStrike" u="none">
              <a:solidFill>
                <a:srgbClr val="000000"/>
              </a:solidFill>
              <a:uFillTx/>
              <a:latin typeface="Arial"/>
              <a:ea typeface="Source Han Sans CN"/>
            </a:endParaRPr>
          </a:p>
          <a:p>
            <a:pPr>
              <a:lnSpc>
                <a:spcPct val="100000"/>
              </a:lnSpc>
              <a:spcBef>
                <a:spcPts val="340"/>
              </a:spcBef>
              <a:spcAft>
                <a:spcPts val="142"/>
              </a:spcAft>
            </a:pPr>
            <a:r>
              <a:rPr b="1" lang="ru-RU" sz="700" strike="noStrike" u="none">
                <a:solidFill>
                  <a:srgbClr val="000000"/>
                </a:solidFill>
                <a:uFillTx/>
                <a:latin typeface="Arial"/>
              </a:rPr>
              <a:t>Adnaviria</a:t>
            </a:r>
            <a:endParaRPr b="0" lang="ru-RU" sz="700" strike="noStrike" u="none">
              <a:solidFill>
                <a:srgbClr val="000000"/>
              </a:solidFill>
              <a:uFillTx/>
              <a:latin typeface="Arial"/>
              <a:ea typeface="Source Han Sans CN"/>
            </a:endParaRPr>
          </a:p>
          <a:p>
            <a:pPr>
              <a:lnSpc>
                <a:spcPct val="100000"/>
              </a:lnSpc>
              <a:spcBef>
                <a:spcPts val="340"/>
              </a:spcBef>
              <a:spcAft>
                <a:spcPts val="142"/>
              </a:spcAft>
            </a:pPr>
            <a:r>
              <a:rPr b="0" lang="ru-RU" sz="700" strike="noStrike" u="none">
                <a:solidFill>
                  <a:srgbClr val="000000"/>
                </a:solidFill>
                <a:uFillTx/>
                <a:latin typeface="Arial"/>
              </a:rPr>
              <a:t>Суть: Реалм, включающий вирусы архей с уникомплексной структурой капсида и необычными геномами. Пример: Sulfolobus spindle-shaped viruses.</a:t>
            </a:r>
            <a:endParaRPr b="0" lang="ru-RU" sz="700" strike="noStrike" u="none">
              <a:solidFill>
                <a:srgbClr val="000000"/>
              </a:solidFill>
              <a:uFillTx/>
              <a:latin typeface="Arial"/>
              <a:ea typeface="Source Han Sans CN"/>
            </a:endParaRPr>
          </a:p>
          <a:p>
            <a:pPr>
              <a:lnSpc>
                <a:spcPct val="100000"/>
              </a:lnSpc>
              <a:spcBef>
                <a:spcPts val="340"/>
              </a:spcBef>
              <a:spcAft>
                <a:spcPts val="142"/>
              </a:spcAft>
            </a:pPr>
            <a:r>
              <a:rPr b="0" lang="ru-RU" sz="700" strike="noStrike" u="none">
                <a:solidFill>
                  <a:srgbClr val="000000"/>
                </a:solidFill>
                <a:uFillTx/>
                <a:latin typeface="Arial"/>
              </a:rPr>
              <a:t>Проблема монофилии: Вирусы архей мало изучены, и их происхождение остается дискуссионным.</a:t>
            </a:r>
            <a:endParaRPr b="0" lang="ru-RU" sz="700" strike="noStrike" u="none">
              <a:solidFill>
                <a:srgbClr val="000000"/>
              </a:solidFill>
              <a:uFillTx/>
              <a:latin typeface="Arial"/>
              <a:ea typeface="Source Han Sans CN"/>
            </a:endParaRPr>
          </a:p>
          <a:p>
            <a:pPr>
              <a:lnSpc>
                <a:spcPct val="100000"/>
              </a:lnSpc>
              <a:spcBef>
                <a:spcPts val="340"/>
              </a:spcBef>
              <a:spcAft>
                <a:spcPts val="142"/>
              </a:spcAft>
            </a:pPr>
            <a:r>
              <a:rPr b="1" lang="ru-RU" sz="700" strike="noStrike" u="none">
                <a:solidFill>
                  <a:srgbClr val="000000"/>
                </a:solidFill>
                <a:uFillTx/>
                <a:latin typeface="Arial"/>
              </a:rPr>
              <a:t>Ribozyviria</a:t>
            </a:r>
            <a:endParaRPr b="0" lang="ru-RU" sz="700" strike="noStrike" u="none">
              <a:solidFill>
                <a:srgbClr val="000000"/>
              </a:solidFill>
              <a:uFillTx/>
              <a:latin typeface="Arial"/>
              <a:ea typeface="Source Han Sans CN"/>
            </a:endParaRPr>
          </a:p>
          <a:p>
            <a:pPr>
              <a:lnSpc>
                <a:spcPct val="100000"/>
              </a:lnSpc>
              <a:spcBef>
                <a:spcPts val="340"/>
              </a:spcBef>
              <a:spcAft>
                <a:spcPts val="142"/>
              </a:spcAft>
            </a:pPr>
            <a:r>
              <a:rPr b="0" lang="ru-RU" sz="700" strike="noStrike" u="none">
                <a:solidFill>
                  <a:srgbClr val="000000"/>
                </a:solidFill>
                <a:uFillTx/>
                <a:latin typeface="Arial"/>
              </a:rPr>
              <a:t>Суть: Содержит вирусы с однонитевыми кольцевыми РНК-геномами, пример — вирус гепатита D. Отличается наличием рибозимов.</a:t>
            </a:r>
            <a:endParaRPr b="0" lang="ru-RU" sz="700" strike="noStrike" u="none">
              <a:solidFill>
                <a:srgbClr val="000000"/>
              </a:solidFill>
              <a:uFillTx/>
              <a:latin typeface="Arial"/>
              <a:ea typeface="Source Han Sans CN"/>
            </a:endParaRPr>
          </a:p>
          <a:p>
            <a:pPr>
              <a:lnSpc>
                <a:spcPct val="100000"/>
              </a:lnSpc>
              <a:spcBef>
                <a:spcPts val="340"/>
              </a:spcBef>
              <a:spcAft>
                <a:spcPts val="142"/>
              </a:spcAft>
            </a:pPr>
            <a:r>
              <a:rPr b="0" lang="ru-RU" sz="700" strike="noStrike" u="none">
                <a:solidFill>
                  <a:srgbClr val="000000"/>
                </a:solidFill>
                <a:uFillTx/>
                <a:latin typeface="Arial"/>
              </a:rPr>
              <a:t>Проблема монофилии: Рибозимы могли возникнуть независимо в разных линиях.</a:t>
            </a:r>
            <a:endParaRPr b="0" lang="ru-RU" sz="700" strike="noStrike" u="none">
              <a:solidFill>
                <a:srgbClr val="000000"/>
              </a:solidFill>
              <a:uFillTx/>
              <a:latin typeface="Arial"/>
              <a:ea typeface="Source Han Sans CN"/>
            </a:endParaRPr>
          </a:p>
          <a:p>
            <a:pPr>
              <a:lnSpc>
                <a:spcPct val="100000"/>
              </a:lnSpc>
              <a:spcBef>
                <a:spcPts val="340"/>
              </a:spcBef>
              <a:spcAft>
                <a:spcPts val="142"/>
              </a:spcAft>
            </a:pPr>
            <a:endParaRPr b="0" lang="ru-RU" sz="1000" strike="noStrike" u="none">
              <a:solidFill>
                <a:srgbClr val="000000"/>
              </a:solidFill>
              <a:uFillTx/>
              <a:latin typeface="Arial"/>
              <a:ea typeface="Source Han Sans C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4882</TotalTime>
  <Application>LibreOffice/24.8.2.1$Linux_X86_64 LibreOffice_project/d2333ca8202241beded14b8ee9021e67de4c50ce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2022-11-09T08:47:19Z</dcterms:created>
  <dc:creator>Алина Лелюк</dc:creator>
  <dc:description/>
  <dc:language>ru-RU</dc:language>
  <cp:lastModifiedBy/>
  <dcterms:modified xsi:type="dcterms:W3CDTF">2025-01-13T03:40:43Z</dcterms:modified>
  <cp:revision>87</cp:revision>
  <dc:subject/>
  <dc:title>Презентация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Произвольный</vt:lpwstr>
  </property>
  <property fmtid="{D5CDD505-2E9C-101B-9397-08002B2CF9AE}" pid="3" name="Slides">
    <vt:r8>10</vt:r8>
  </property>
</Properties>
</file>